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2" r:id="rId4"/>
    <p:sldId id="273" r:id="rId5"/>
    <p:sldId id="261" r:id="rId6"/>
    <p:sldId id="259" r:id="rId7"/>
    <p:sldId id="260" r:id="rId8"/>
    <p:sldId id="271" r:id="rId9"/>
    <p:sldId id="269" r:id="rId10"/>
    <p:sldId id="270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56" r:id="rId19"/>
    <p:sldId id="258" r:id="rId20"/>
    <p:sldId id="25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049-51FF-462C-AAE2-E6C59A5184A8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0A23-3A35-4A09-AB91-9586B3CF1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41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049-51FF-462C-AAE2-E6C59A5184A8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0A23-3A35-4A09-AB91-9586B3CF1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05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049-51FF-462C-AAE2-E6C59A5184A8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0A23-3A35-4A09-AB91-9586B3CF1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3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049-51FF-462C-AAE2-E6C59A5184A8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0A23-3A35-4A09-AB91-9586B3CF1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7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049-51FF-462C-AAE2-E6C59A5184A8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0A23-3A35-4A09-AB91-9586B3CF1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15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049-51FF-462C-AAE2-E6C59A5184A8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0A23-3A35-4A09-AB91-9586B3CF1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14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049-51FF-462C-AAE2-E6C59A5184A8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0A23-3A35-4A09-AB91-9586B3CF1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98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049-51FF-462C-AAE2-E6C59A5184A8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0A23-3A35-4A09-AB91-9586B3CF1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85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049-51FF-462C-AAE2-E6C59A5184A8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0A23-3A35-4A09-AB91-9586B3CF1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9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049-51FF-462C-AAE2-E6C59A5184A8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0A23-3A35-4A09-AB91-9586B3CF1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62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D049-51FF-462C-AAE2-E6C59A5184A8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0A23-3A35-4A09-AB91-9586B3CF1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00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8D049-51FF-462C-AAE2-E6C59A5184A8}" type="datetimeFigureOut">
              <a:rPr lang="ru-RU" smtClean="0"/>
              <a:t>12.10.2025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30A23-3A35-4A09-AB91-9586B3CF1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36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24000" y="2034745"/>
            <a:ext cx="9144000" cy="955589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Как мы провели лето в детском саду!!!</a:t>
            </a:r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45681"/>
          </a:xfrm>
        </p:spPr>
        <p:txBody>
          <a:bodyPr/>
          <a:lstStyle/>
          <a:p>
            <a:r>
              <a:rPr lang="ru-RU" dirty="0" smtClean="0"/>
              <a:t>2 младшая группа</a:t>
            </a:r>
          </a:p>
          <a:p>
            <a:r>
              <a:rPr lang="ru-RU" dirty="0" smtClean="0"/>
              <a:t>«Белочка»</a:t>
            </a:r>
          </a:p>
          <a:p>
            <a:r>
              <a:rPr lang="ru-RU" dirty="0" smtClean="0"/>
              <a:t>«Петушок»</a:t>
            </a:r>
          </a:p>
          <a:p>
            <a:pPr algn="r"/>
            <a:r>
              <a:rPr lang="ru-RU" sz="1400" dirty="0" smtClean="0"/>
              <a:t>Выполнила: </a:t>
            </a:r>
            <a:r>
              <a:rPr lang="ru-RU" sz="1400" dirty="0" err="1" smtClean="0"/>
              <a:t>Пасканова</a:t>
            </a:r>
            <a:r>
              <a:rPr lang="ru-RU" sz="1400" dirty="0" smtClean="0"/>
              <a:t> И.В.</a:t>
            </a:r>
          </a:p>
          <a:p>
            <a:pPr algn="r"/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Воспитатель </a:t>
            </a:r>
            <a:r>
              <a:rPr lang="ru-RU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высшей </a:t>
            </a:r>
            <a:r>
              <a:rPr lang="ru-RU" sz="1400" dirty="0">
                <a:ea typeface="Tahoma" panose="020B0604030504040204" pitchFamily="34" charset="0"/>
                <a:cs typeface="Tahoma" panose="020B0604030504040204" pitchFamily="34" charset="0"/>
              </a:rPr>
              <a:t>категории</a:t>
            </a:r>
          </a:p>
          <a:p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617838" y="461318"/>
            <a:ext cx="100501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Муниципальное казенное дошкольное образовательное учреждение </a:t>
            </a:r>
            <a:endParaRPr lang="ru-RU" sz="1400" dirty="0" smtClean="0"/>
          </a:p>
          <a:p>
            <a:pPr algn="ctr"/>
            <a:r>
              <a:rPr lang="ru-RU" sz="1400" dirty="0" err="1" smtClean="0"/>
              <a:t>Искитимского</a:t>
            </a:r>
            <a:r>
              <a:rPr lang="ru-RU" sz="1400" dirty="0" smtClean="0"/>
              <a:t> </a:t>
            </a:r>
            <a:r>
              <a:rPr lang="ru-RU" sz="1400" dirty="0"/>
              <a:t>района Новосибирской области </a:t>
            </a:r>
            <a:endParaRPr lang="ru-RU" sz="1400" dirty="0" smtClean="0"/>
          </a:p>
          <a:p>
            <a:pPr algn="ctr"/>
            <a:r>
              <a:rPr lang="ru-RU" sz="1400" dirty="0" smtClean="0"/>
              <a:t>детский </a:t>
            </a:r>
            <a:r>
              <a:rPr lang="ru-RU" sz="1400" dirty="0"/>
              <a:t>сад комбинированного вида «Красная шапочка» </a:t>
            </a:r>
            <a:r>
              <a:rPr lang="ru-RU" sz="1400" dirty="0" err="1"/>
              <a:t>р.п</a:t>
            </a:r>
            <a:r>
              <a:rPr lang="ru-RU" sz="1400" dirty="0"/>
              <a:t>. Линево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6596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68" y="166239"/>
            <a:ext cx="3979391" cy="3233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51" y="184966"/>
            <a:ext cx="4160623" cy="3233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1" y="3678389"/>
            <a:ext cx="4045293" cy="3048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18" y="3678389"/>
            <a:ext cx="4226526" cy="29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73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00" y="365126"/>
            <a:ext cx="6587324" cy="887026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18 июня – «День ветра»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1" y="1825627"/>
            <a:ext cx="5199249" cy="40973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0" b="18078"/>
          <a:stretch/>
        </p:blipFill>
        <p:spPr>
          <a:xfrm>
            <a:off x="7140304" y="90616"/>
            <a:ext cx="3165231" cy="2199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58" y="2430162"/>
            <a:ext cx="5181601" cy="41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90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3" y="757881"/>
            <a:ext cx="4232445" cy="5515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94" y="634313"/>
            <a:ext cx="3435178" cy="4555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38" y="1087394"/>
            <a:ext cx="3980420" cy="553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09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65126"/>
            <a:ext cx="7372866" cy="895264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23 июня – «День Солнца»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4" b="15491"/>
          <a:stretch/>
        </p:blipFill>
        <p:spPr>
          <a:xfrm>
            <a:off x="8089556" y="1383956"/>
            <a:ext cx="3286898" cy="46049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2" y="1563131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03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6" y="1315995"/>
            <a:ext cx="5585255" cy="45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56" y="33569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32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6" y="315098"/>
            <a:ext cx="4572000" cy="60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76" y="986481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07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33" y="365125"/>
            <a:ext cx="6409038" cy="755221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Экскурсия на  «Сельский дворик»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2" b="17005"/>
          <a:stretch/>
        </p:blipFill>
        <p:spPr>
          <a:xfrm>
            <a:off x="4942316" y="2362847"/>
            <a:ext cx="2998574" cy="30068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40" y="365125"/>
            <a:ext cx="3799188" cy="5279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8" y="1449754"/>
            <a:ext cx="4102959" cy="31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95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49" y="889689"/>
            <a:ext cx="4753233" cy="3698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5" y="107094"/>
            <a:ext cx="4102959" cy="3109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77" y="3307492"/>
            <a:ext cx="4522574" cy="33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06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9" b="46187"/>
          <a:stretch/>
        </p:blipFill>
        <p:spPr>
          <a:xfrm>
            <a:off x="1341816" y="280087"/>
            <a:ext cx="4062205" cy="4053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09" r="3153" b="16757"/>
          <a:stretch/>
        </p:blipFill>
        <p:spPr>
          <a:xfrm>
            <a:off x="7523839" y="1178009"/>
            <a:ext cx="4103394" cy="36328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04021" y="560173"/>
            <a:ext cx="2973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     </a:t>
            </a:r>
            <a:r>
              <a:rPr lang="ru-RU" sz="4800" b="1" dirty="0" smtClean="0">
                <a:solidFill>
                  <a:srgbClr val="C00000"/>
                </a:solidFill>
              </a:rPr>
              <a:t>лето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74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6" y="282146"/>
            <a:ext cx="5362832" cy="35257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24" y="1161535"/>
            <a:ext cx="6260758" cy="47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16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9" y="0"/>
            <a:ext cx="11013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53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6097" cy="685799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" y="245762"/>
            <a:ext cx="4118918" cy="357187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30" y="1838583"/>
            <a:ext cx="3571875" cy="4762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66" y="1047749"/>
            <a:ext cx="35718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73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      </a:t>
            </a:r>
            <a:r>
              <a:rPr lang="ru-RU" b="1" dirty="0"/>
              <a:t>О</a:t>
            </a:r>
            <a:r>
              <a:rPr lang="ru-RU" sz="3200" b="1" dirty="0" smtClean="0"/>
              <a:t>дуванчики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88" y="1138237"/>
            <a:ext cx="6096000" cy="45720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3 июня малыши из группы «Белочка» наслаждались солнечными лучами и гуляли по территории детского сада, где обнаружили множество ярких одуванчиков.</a:t>
            </a:r>
          </a:p>
          <a:p>
            <a:r>
              <a:rPr lang="ru-RU" dirty="0" smtClean="0"/>
              <a:t>Эти цветы очень яркие и красивые!! Очень ароматные! Мы провели увлекательные беседы о природе, играли и собирали букеты из одуванчиков, радуя друг друга яркими цветами!</a:t>
            </a:r>
          </a:p>
          <a:p>
            <a:r>
              <a:rPr lang="ru-RU" dirty="0" smtClean="0"/>
              <a:t>Такие моменты помогают малышам любить не только природу, н и развивать внимание к окружающему миру.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042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" y="282146"/>
            <a:ext cx="3291016" cy="4504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45" y="496329"/>
            <a:ext cx="3579341" cy="4825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631" y="381000"/>
            <a:ext cx="3505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80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6" y="214183"/>
            <a:ext cx="4927772" cy="6104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4" b="12670"/>
          <a:stretch/>
        </p:blipFill>
        <p:spPr>
          <a:xfrm>
            <a:off x="6301946" y="873212"/>
            <a:ext cx="3550508" cy="50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80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6" y="69635"/>
            <a:ext cx="4762500" cy="3291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06" y="3945924"/>
            <a:ext cx="4070006" cy="2801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59" y="201440"/>
            <a:ext cx="4762500" cy="3571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8" y="3501466"/>
            <a:ext cx="4819135" cy="324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8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" y="189469"/>
            <a:ext cx="4621425" cy="3056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62" y="107091"/>
            <a:ext cx="4456670" cy="32209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584" y="3459890"/>
            <a:ext cx="4843849" cy="333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2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8281"/>
            <a:ext cx="6147486" cy="930877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8 июня «День –</a:t>
            </a:r>
            <a:r>
              <a:rPr lang="ru-RU" sz="3600" b="1" dirty="0"/>
              <a:t>О</a:t>
            </a:r>
            <a:r>
              <a:rPr lang="ru-RU" sz="3600" b="1" dirty="0" smtClean="0"/>
              <a:t>кеана»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4" b="14095"/>
          <a:stretch/>
        </p:blipFill>
        <p:spPr>
          <a:xfrm>
            <a:off x="8773297" y="1079158"/>
            <a:ext cx="3071851" cy="46606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r="19693"/>
          <a:stretch/>
        </p:blipFill>
        <p:spPr>
          <a:xfrm>
            <a:off x="115329" y="1006947"/>
            <a:ext cx="4250725" cy="2873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9" r="19545"/>
          <a:stretch/>
        </p:blipFill>
        <p:spPr>
          <a:xfrm>
            <a:off x="4555525" y="1006947"/>
            <a:ext cx="4028301" cy="2873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r="20462"/>
          <a:stretch/>
        </p:blipFill>
        <p:spPr>
          <a:xfrm>
            <a:off x="838200" y="4210821"/>
            <a:ext cx="3344562" cy="2571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 r="20285"/>
          <a:stretch/>
        </p:blipFill>
        <p:spPr>
          <a:xfrm>
            <a:off x="4917989" y="4120206"/>
            <a:ext cx="330337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8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14" y="167847"/>
            <a:ext cx="4991267" cy="79392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10 июня – «День –лета»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8" b="30637"/>
          <a:stretch/>
        </p:blipFill>
        <p:spPr>
          <a:xfrm>
            <a:off x="71744" y="1089454"/>
            <a:ext cx="2808241" cy="37132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1" b="32132"/>
          <a:stretch/>
        </p:blipFill>
        <p:spPr>
          <a:xfrm>
            <a:off x="71744" y="4930346"/>
            <a:ext cx="3165231" cy="1853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461" y="167846"/>
            <a:ext cx="3571875" cy="476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478" y="1297073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613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155</Words>
  <Application>Microsoft Office PowerPoint</Application>
  <PresentationFormat>Широкоэкранный</PresentationFormat>
  <Paragraphs>19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Tahoma</vt:lpstr>
      <vt:lpstr>Тема Office</vt:lpstr>
      <vt:lpstr>Как мы провели лето в детском саду!!!</vt:lpstr>
      <vt:lpstr>Презентация PowerPoint</vt:lpstr>
      <vt:lpstr>       Одуванчики</vt:lpstr>
      <vt:lpstr>Презентация PowerPoint</vt:lpstr>
      <vt:lpstr>Презентация PowerPoint</vt:lpstr>
      <vt:lpstr>Презентация PowerPoint</vt:lpstr>
      <vt:lpstr>Презентация PowerPoint</vt:lpstr>
      <vt:lpstr>8 июня «День –Океана»</vt:lpstr>
      <vt:lpstr>10 июня – «День –лета»</vt:lpstr>
      <vt:lpstr>Презентация PowerPoint</vt:lpstr>
      <vt:lpstr>18 июня – «День ветра»</vt:lpstr>
      <vt:lpstr>Презентация PowerPoint</vt:lpstr>
      <vt:lpstr>23 июня – «День Солнца»</vt:lpstr>
      <vt:lpstr>Презентация PowerPoint</vt:lpstr>
      <vt:lpstr>Презентация PowerPoint</vt:lpstr>
      <vt:lpstr>Экскурсия на  «Сельский дворик»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26</cp:revision>
  <dcterms:created xsi:type="dcterms:W3CDTF">2025-10-11T12:16:59Z</dcterms:created>
  <dcterms:modified xsi:type="dcterms:W3CDTF">2025-10-12T05:33:05Z</dcterms:modified>
</cp:coreProperties>
</file>