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"/>
          <a:stretch/>
        </p:blipFill>
        <p:spPr bwMode="auto">
          <a:xfrm>
            <a:off x="12948" y="0"/>
            <a:ext cx="91310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692280" cy="648072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  (8-38343) 3-38-21; e- </a:t>
            </a:r>
            <a:r>
              <a:rPr lang="ru-RU" sz="1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ds_kra_isk@edu54.ru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980728"/>
            <a:ext cx="4286994" cy="338437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безопасности на дороге</a:t>
            </a:r>
          </a:p>
          <a:p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ВместеЯрче</a:t>
            </a:r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!!!»</a:t>
            </a:r>
          </a:p>
          <a:p>
            <a:r>
              <a:rPr lang="ru-RU" sz="1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 «Золушка»</a:t>
            </a:r>
          </a:p>
          <a:p>
            <a:endParaRPr lang="ru-RU" sz="18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6318612"/>
            <a:ext cx="32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3316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2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Прикрепи к одежде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–это твой телохранитель!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фликеры\44ab8381-4a3f-4cc6-85f0-6163718070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0877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5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у тебя есть отражатель света – ты выглядишь модно, где бы ты не был!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фликеры\65abaafe-755b-4339-9e69-491d60d66c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7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8" y="1341"/>
            <a:ext cx="913035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Прицепи скорей значок, чтоб светил, как маячок!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фликеры\379c217d-d0da-4520-aac0-4847b9d35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7"/>
            <a:ext cx="3240360" cy="5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фликеры\c6d40bd1-5fa9-425e-a177-a797ad2ba7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4788023" y="980728"/>
            <a:ext cx="354043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0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хожу, как светлячок,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верный мне дружок!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фликеры\35327b43-a171-4aaf-891d-3646e430c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фликеры\d4fa5765-6192-4ae7-beba-cf370448e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7520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2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меня есть светики, светики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фликеры\ce567871-8fc0-4ce0-a7d3-21c0d27012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57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без сомнения, знак дорожного движения!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фликеры\6a3e7242-9827-491e-8552-21f556283b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2448272" cy="54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ьга\Desktop\фликеры\7ad07cba-45b7-4b6a-a66b-000f558263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2448272" cy="54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7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Быть ребенком нелегко не видать нас далеко,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вот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фликером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друзья, видно нас издалека!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льга\Desktop\фликеры\cea3a294-fbf2-41bd-90fb-bafc78e084c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520280" cy="56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20754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8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фликеры\0cfc27e93f5f048132104d5aebf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15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vt:lpstr>
      <vt:lpstr>Прикрепи к одежде фликер –это твой телохранитель!</vt:lpstr>
      <vt:lpstr>Если у тебя есть отражатель света – ты выглядишь модно, где бы ты не был!</vt:lpstr>
      <vt:lpstr>Прицепи скорей значок, чтоб светил, как маячок!</vt:lpstr>
      <vt:lpstr>Я хожу, как светлячок, фликер – верный мне дружок!</vt:lpstr>
      <vt:lpstr>У меня есть светики, светики – секретики!</vt:lpstr>
      <vt:lpstr>Фликер – это без сомнения, знак дорожного движения!</vt:lpstr>
      <vt:lpstr>Быть ребенком нелегко не видать нас далеко,  А вот с фликером, друзья, видно нас издалека!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2025-11-20T02:08:53Z</dcterms:created>
  <dcterms:modified xsi:type="dcterms:W3CDTF">2025-11-20T03:19:29Z</dcterms:modified>
</cp:coreProperties>
</file>