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61" r:id="rId5"/>
    <p:sldId id="263" r:id="rId6"/>
    <p:sldId id="264" r:id="rId7"/>
    <p:sldId id="257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синичкин день\облож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7950"/>
            <a:ext cx="88900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4624"/>
            <a:ext cx="500404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Муниципальное казенное дошкольное образовательное учреждение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Искитимского района Новосибирской области детский сад комбинированного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вида «Красная шапочка» р.п. Линево, 633216, 4микрорайон,  дом 15,</a:t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телефон  (8-38343) 3-38-21; e- </a:t>
            </a:r>
            <a:r>
              <a:rPr lang="ru-RU" sz="1100" dirty="0" err="1">
                <a:solidFill>
                  <a:schemeClr val="tx1"/>
                </a:solidFill>
              </a:rPr>
              <a:t>mail</a:t>
            </a:r>
            <a:r>
              <a:rPr lang="ru-RU" sz="1100" dirty="0">
                <a:solidFill>
                  <a:schemeClr val="tx1"/>
                </a:solidFill>
              </a:rPr>
              <a:t>: ds_kra_isk@edu54.ru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060849"/>
            <a:ext cx="3816423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«Позаботьтесь о синичках и других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зимующих птичках» </a:t>
            </a:r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56" y="7078"/>
            <a:ext cx="1165769" cy="87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5948341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 </a:t>
            </a:r>
          </a:p>
          <a:p>
            <a:pPr algn="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Брынских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О.В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2025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896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синичкин день\фон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4"/>
            <a:ext cx="9144000" cy="68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60648"/>
            <a:ext cx="562696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12 ноября – всероссийский экологический праздник «Синичкин день». 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Этот праздник посвящен защите птиц, остающихся зимовать.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Считалось, что именно к этому времени синицы, предчувствуя скорые холода, перелетают из лесов поближе к человеческому жилищу.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«Синичкин день» развешивают кормушки для птиц во дворах, парках, садах.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Люди заготавливают для птиц лакомства и ,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течение холодного периода года, раскладывают в места большого скопления птиц.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Поведение птиц в этот день говорит о том - какая будет погода.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8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Подготовка поделок для акции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«Позаботьтесь о синичках и других зимующих птичках»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esktop\синичкин день\140328b8-7c10-4c78-9130-2386099d8a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30" y="1412776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8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«Берегите птичек! Заботьтесь о птичках!»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синичкин день\a1b4930c-0398-4ae4-8b44-959454f632e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17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«Чтобы птички зимовали –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кормушки наполняем!»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синичкин день\31214b9b-9171-4cf9-b540-7794f57081e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2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«Полезные угощения : нежареные семечки подсолнечника, тыквы, арахиса, несоленое сало, крупы».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ьга\Desktop\синичкин день\9ae80fc2-2328-4baa-816e-4e6f51255d6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4278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2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8028384" cy="171420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Приметы : «Если птицы свистят – быть ясному дню, если пищат – к ночному морозу».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«Если птицы целыми стайками появляются у дома и на кормушках, скоро будут сильные морозы, метель и снегопад».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«Если синички клюют кору деревьев, будет сырая погода и дождь».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«Мелкий снег в Синичкин день – придут сильные морозы»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синичкин день\b0de6a9b-c5a7-4c3a-aa7d-d295f0e7ad3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819381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1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04664"/>
            <a:ext cx="541094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Шустрые синички,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Птички –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невилички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рилетают в города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зиму, где есть еда.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Пусть птичка-синичка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знает забот: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Рассыплю пшеничку,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Пускай поклюет!!!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22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187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Подготовка поделок для акции «Позаботьтесь о синичках и других зимующих птичках»</vt:lpstr>
      <vt:lpstr>«Берегите птичек! Заботьтесь о птичках!»</vt:lpstr>
      <vt:lpstr> «Чтобы птички зимовали –  мы кормушки наполняем!»  </vt:lpstr>
      <vt:lpstr>«Полезные угощения : нежареные семечки подсолнечника, тыквы, арахиса, несоленое сало, крупы».</vt:lpstr>
      <vt:lpstr>Приметы : «Если птицы свистят – быть ясному дню, если пищат – к ночному морозу». «Если птицы целыми стайками появляются у дома и на кормушках, скоро будут сильные морозы, метель и снегопад». «Если синички клюют кору деревьев, будет сырая погода и дождь». «Мелкий снег в Синичкин день – придут сильные морозы»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9</cp:revision>
  <dcterms:created xsi:type="dcterms:W3CDTF">2025-11-20T01:04:52Z</dcterms:created>
  <dcterms:modified xsi:type="dcterms:W3CDTF">2025-11-20T02:08:27Z</dcterms:modified>
</cp:coreProperties>
</file>