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0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4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9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BA9F-71C6-461B-BC8F-30F622992FB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AB6A-DAEA-4B33-AF25-F6D8603A5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675" y="4760"/>
            <a:ext cx="12125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8349" y="1829485"/>
            <a:ext cx="8734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</a:t>
            </a:r>
          </a:p>
          <a:p>
            <a:pPr algn="ctr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отобразительной </a:t>
            </a:r>
          </a:p>
          <a:p>
            <a:pPr algn="ctr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у детей раннего возраста в группе «Ладушки»</a:t>
            </a:r>
            <a:endParaRPr lang="ru-RU" sz="28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49" y="4618361"/>
            <a:ext cx="389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педагог высшей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  <a:r>
              <a:rPr lang="ru-RU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Артюшенко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первой квалификационной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Квашнина Е.В.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9825" y="1281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Для игр детей с транспортом у нас имеются легковые и грузовые машины, мотоцикл, трактор, самосвал, вертолет, самолет, кораблики. Дети могут катать машины по ковру, катать кукол или животных на машине, перевозить грузы.</a:t>
            </a:r>
            <a:endParaRPr lang="ru-RU" dirty="0"/>
          </a:p>
        </p:txBody>
      </p:sp>
      <p:pic>
        <p:nvPicPr>
          <p:cNvPr id="7170" name="Picture 2" descr="https://i.okcdn.ru/i?r=BDEGV1SoxFQVqRl8uRaxX9H1mo6eS7sYhQsVDi225hIDx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7740"/>
            <a:ext cx="2460625" cy="3280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0Fc3DA6PMOoiu_BOkQ7kN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10" y="3144680"/>
            <a:ext cx="2757606" cy="3676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okcdn.ru/i?r=BDEGV1SoxFQVqRl8uRaxX9H1bFEgsf021oooXMuTQ2Trc3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85" y="250771"/>
            <a:ext cx="2541210" cy="338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okcdn.ru/i?r=BDEGV1SoxFQVqRl8uRaxX9H1-s4MmRwm9qDqDSFxNxUhf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45" y="2785906"/>
            <a:ext cx="2784990" cy="371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okcdn.ru/i?r=BDEGV1SoxFQVqRl8uRaxX9H1YtjKcyNDND2O3Mp1ZlsRI3gxupa5APZHBba1AQ66Z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65" y="1970564"/>
            <a:ext cx="3204370" cy="4272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0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5" y="712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Если машина сломалась ее можно отремонтировать. Для этого у нас имеются инструменты в уголке мастера. Так же машину у нас можно помыть в автомойке или заправить бензином. Из строительных наборов или конструктора можно построить дорогу, гараж, мост, заборчик и обыграть постройки.</a:t>
            </a:r>
            <a:endParaRPr lang="ru-RU" dirty="0"/>
          </a:p>
        </p:txBody>
      </p:sp>
      <p:pic>
        <p:nvPicPr>
          <p:cNvPr id="8194" name="Picture 2" descr="https://i.okcdn.ru/i?r=BDEGV1SoxFQVqRl8uRaxX9H1dWzradzGA4PngXHW3IcXE3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6184" b="10676"/>
          <a:stretch/>
        </p:blipFill>
        <p:spPr bwMode="auto">
          <a:xfrm flipH="1">
            <a:off x="142875" y="2276475"/>
            <a:ext cx="2568576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Vyt8Rrmn5rF9oqLgJX9i13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-1" b="17345"/>
          <a:stretch/>
        </p:blipFill>
        <p:spPr bwMode="auto">
          <a:xfrm flipH="1">
            <a:off x="2711451" y="2034938"/>
            <a:ext cx="2352675" cy="45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okcdn.ru/i?r=BDEGV1SoxFQVqRl8uRaxX9H1atNkjVgVHPy4S4rHhb8mj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0" y="3223684"/>
            <a:ext cx="2625724" cy="350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okcdn.ru/i?r=BDEGV1SoxFQVqRl8uRaxX9H1ZBI2LnIYB7wjmoLdfaWb4n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r="4585" b="21946"/>
          <a:stretch/>
        </p:blipFill>
        <p:spPr bwMode="auto">
          <a:xfrm>
            <a:off x="6444034" y="75809"/>
            <a:ext cx="3237780" cy="300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okcdn.ru/i?r=BDEGV1SoxFQVqRl8uRaxX9H1UNZlTXhqWPRELs56yDakeXgxupa5APZHBba1AQ66Z8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6" r="3395"/>
          <a:stretch/>
        </p:blipFill>
        <p:spPr bwMode="auto">
          <a:xfrm>
            <a:off x="8341092" y="2975913"/>
            <a:ext cx="3466742" cy="388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1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Так же у нас имеются дикие и домашние животные и их детеныши, сказочные персонажи, с которыми так же можно обыграть различные сюжеты (кормление, укладывание спать, прогулка, забота о питомце, цирк зверей, ферма, у бабушки в деревне и </a:t>
            </a:r>
            <a:r>
              <a:rPr lang="ru-RU" b="0" i="0" dirty="0" err="1" smtClean="0">
                <a:solidFill>
                  <a:srgbClr val="151515"/>
                </a:solidFill>
                <a:effectLst/>
                <a:latin typeface="Raleway"/>
              </a:rPr>
              <a:t>др</a:t>
            </a:r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).</a:t>
            </a:r>
            <a:endParaRPr lang="ru-RU" dirty="0"/>
          </a:p>
        </p:txBody>
      </p:sp>
      <p:pic>
        <p:nvPicPr>
          <p:cNvPr id="9218" name="Picture 2" descr="https://i.okcdn.ru/i?r=BDEGV1SoxFQVqRl8uRaxX9H10Q6Jk6zJ5TKuXdSJBxLxd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973"/>
            <a:ext cx="3946525" cy="295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okcdn.ru/i?r=BDEGV1SoxFQVqRl8uRaxX9H1SULHQxVgqJBXUgWYDcA4cX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57" y="3275806"/>
            <a:ext cx="4164886" cy="3123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okcdn.ru/i?r=BDEGV1SoxFQVqRl8uRaxX9H1nuVgxbnWNV0mR8QUszp_A3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80" y="123310"/>
            <a:ext cx="3880907" cy="291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okcdn.ru/i?r=BDEGV1SoxFQVqRl8uRaxX9H1PHYHJuXuE5lWLh1Qp7UyZ3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54" y="2882851"/>
            <a:ext cx="2932179" cy="390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5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29325" y="1045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В уголке </a:t>
            </a:r>
            <a:r>
              <a:rPr lang="ru-RU" b="0" i="0" dirty="0" err="1" smtClean="0">
                <a:solidFill>
                  <a:srgbClr val="151515"/>
                </a:solidFill>
                <a:effectLst/>
                <a:latin typeface="Raleway"/>
              </a:rPr>
              <a:t>ряжения</a:t>
            </a:r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 у нас есть различные костюмы и маски. (животные для игр в цирк зверей, врач, почтальон, пожарный, повар, продавец и др.) </a:t>
            </a:r>
            <a:endParaRPr lang="ru-RU" dirty="0"/>
          </a:p>
        </p:txBody>
      </p:sp>
      <p:pic>
        <p:nvPicPr>
          <p:cNvPr id="10242" name="Picture 2" descr="https://i.okcdn.ru/i?r=BDEGV1SoxFQVqRl8uRaxX9H1ISTEYoZdnCCA4b9Coj5kb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2" y="0"/>
            <a:ext cx="3305175" cy="440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okcdn.ru/i?r=BDEGV1SoxFQVqRl8uRaxX9H1qrTPGFXsGU3czdqWPdeQA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81" y="986631"/>
            <a:ext cx="3260563" cy="434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okcdn.ru/i?r=BDEGV1SoxFQVqRl8uRaxX9H1AsgLCaXcFtp4P3wUIv5wDH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76" y="1330474"/>
            <a:ext cx="3934122" cy="524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.okcdn.ru/i?r=BDEGV1SoxFQVqRl8uRaxX9H1nam7caQ8CfP8E62MvR2k_3gxupa5APZHBba1AQ66Z8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25500" r="16606" b="16406"/>
          <a:stretch/>
        </p:blipFill>
        <p:spPr bwMode="auto">
          <a:xfrm>
            <a:off x="1399414" y="3521194"/>
            <a:ext cx="3481835" cy="3471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7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https://i.okcdn.ru/i?r=BDEGV1SoxFQVqRl8uRaxX9H1V3I3qRlwYKO5nWDbOB8ABH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" y="95250"/>
            <a:ext cx="3839798" cy="511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WYO7mrNGRWq221GVwCfCR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19471"/>
            <a:ext cx="3364309" cy="4485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cYfulNVkBSRotjWsKBOVGH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5" y="3232016"/>
            <a:ext cx="4821767" cy="361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okcdn.ru/i?r=BDEGV1SoxFQVqRl8uRaxX9H1dQvzMrKGyPcGb6g3EdipUX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28608" r="1717" b="13232"/>
          <a:stretch/>
        </p:blipFill>
        <p:spPr bwMode="auto">
          <a:xfrm>
            <a:off x="7754573" y="95250"/>
            <a:ext cx="3865927" cy="303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0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290" name="Picture 2" descr="https://i.okcdn.ru/i?r=BDEGV1SoxFQVqRl8uRaxX9H16xcG6h2bI6TFYz7LYhLhj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r="3179"/>
          <a:stretch/>
        </p:blipFill>
        <p:spPr bwMode="auto">
          <a:xfrm>
            <a:off x="838200" y="0"/>
            <a:ext cx="5912644" cy="625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25903" y="1011539"/>
            <a:ext cx="4286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совместной работе воспитателей и родителей предметно-развивающая среда группы постоянно обогащается,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совместная работа позволяет повысить заинтересованность детей в игровом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91" y="744538"/>
            <a:ext cx="6591834" cy="493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3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62000" y="832418"/>
            <a:ext cx="10344150" cy="481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 smtClean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Сюжетно-</a:t>
            </a:r>
            <a:r>
              <a:rPr lang="ru-RU" b="1" kern="100" dirty="0" err="1" smtClean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отобразительная</a:t>
            </a:r>
            <a:r>
              <a:rPr lang="ru-RU" b="1" kern="100" dirty="0" smtClean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игра</a:t>
            </a:r>
            <a:r>
              <a:rPr lang="ru-RU" kern="100" dirty="0" smtClean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 — форма игровой деятельности, присущая детям раннего возраста (обычно около 1,5–3 лет). Характеризуется воспроизведением ребёнком жизненных ситуаций и событий из собственного опыта.</a:t>
            </a:r>
          </a:p>
          <a:p>
            <a:pPr>
              <a:lnSpc>
                <a:spcPts val="1650"/>
              </a:lnSpc>
              <a:spcAft>
                <a:spcPts val="60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реальных ситуаций. Например, ребёнок видит, как родители готовят ужин, моют посуду, и устраивает сцену приготовления еды своему плюшевому другу, включая стирку посуды с помощью воды из лужицы на полу и губки из кусочка ткани.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принимает на себя роль взрослого. Через принятие ролевых функций ребёнок учится ориентироваться в пространстве человеческих взаимоотношений, усваивает нормы поведения, правила этикета и культурные обычаи.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носит ярко выраженный индивидуальный характер. Несмотря на наличие ровесников поблизости, большинство сюжетно-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отобразительных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 происходят индивидуально.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 процесс строится на повторах простых действий. Кормление кукол, мытьё рук, прогулки с коляской — всё это регулярно повторяется и закрепляется в сознании, формируя стереотипы поведения.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предметы-заменители. Детям трудно представить себе полноценную обстановку реального мира дома или улицы, потому что многие вещи ещё недоступны по размеру или функциональности, поэтому игроку приходится прибегать к предметам-заменителям.</a:t>
            </a:r>
            <a:endParaRPr lang="ru-RU" kern="1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975" y="1122311"/>
            <a:ext cx="11849100" cy="473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социальных навыков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дети учатся взаимодействовать, договариваться, делиться в процессе совместных игр.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сюжетные роли помогают малышам создавать собственные сценарии и расширять кругозор.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игровые ситуации используют предметы и ситуации из реальной жизни, что способствует обучению и закреплению знаний.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развитие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игра помогает выражать чувства, учит справляться с эмоциями и развивать 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творческих навыков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самостоятельное творчество способствует развитию фантазии и инициативности.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ru-RU" kern="100" dirty="0" smtClean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сюжетными игрушками. Ребёнок имитирует ситуации, в которых он является объектом воздействий взрослых (мамы, папы, врача, парикмахера), переносит реальные бытовые действия на игрушечных персонажей (кукол, медвежат, собачек и пр.).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 со строительным материалом. Разворачиваются вокруг простых построек (дорожка, по которой идут куклы, едут машины; забор, за которым живут животные и др.).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0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87" y="1263620"/>
            <a:ext cx="11782425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среды для игры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Предоставить достаточно места, игрушек разного типа и назначения, позволяющих детскому воображению раскрыться.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жизненного опыта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наблюдение за трудом взрослых, вовлечение детей в совместный со взрослым труд и игру, чтение книг, рассматривание и обсуждение картинок, эпизодов из жизни взрослых, других детей, животных.</a:t>
            </a:r>
            <a:endParaRPr lang="ru-RU" kern="100" dirty="0" smtClean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игровых зон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специально предназначенных для развития сюжетных игр (зона игры в магазин, больницу, парикмахерскую; зона сна, кормления и купания кукол и др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технику косвенного руководства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Показывать своим примером возможные варианты игр, позволяя ребёнку самостоятельно решать, как поступать дальше.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инициативу 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ребёнок придумывает новые сценарии и реализует свои творческие решения.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игровые проблемные ситуации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ставят детей перед необходимостью использовать ранее полученные впечатления и побуждают к поиску новых знаний.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разные варианты одной и той же игровой 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(покормить куклу, игрушечного медведя, петушка). Это подчёркивает условность игры, побуждает детей переносить игровые действия на новые предметы, в новые условия.</a:t>
            </a:r>
          </a:p>
          <a:p>
            <a:pPr lvl="0">
              <a:lnSpc>
                <a:spcPts val="165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1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" y="-1362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250" y="712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условий для развития сюжетно – </a:t>
            </a:r>
            <a:r>
              <a:rPr lang="ru-RU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отобразительных</a:t>
            </a:r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 детей третьего года жизни способствует насыщенная предметно – пространственная среда группы. В каждом центре активности педагог совместно с детьми может организовать сюжетно – </a:t>
            </a:r>
            <a:r>
              <a:rPr lang="ru-RU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отобразительную</a:t>
            </a:r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6417" y="3831"/>
            <a:ext cx="6300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играть с куклами. Куклу можно покормить. Для этого у нас есть набор кухонной посуды, столовых приборов, продукты, раковина, кухонная бытовая техника – чайник, микроволновая печь, миксер, тостер. Во время игры с бытовой техников мы так же закрепляем правила пожарной безопасности.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.okcdn.ru/i?r=BDEGV1SoxFQVqRl8uRaxX9H1GaZrYmXJr2M8upGv7XTMv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86" y="3264199"/>
            <a:ext cx="2685131" cy="358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okcdn.ru/i?r=BDEGV1SoxFQVqRl8uRaxX9H1lKj3tQyR94trl0YnzF-ZI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17" y="1051080"/>
            <a:ext cx="2733201" cy="364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okcdn.ru/i?r=BDEGV1SoxFQVqRl8uRaxX9H1-vcplAmUSP2bHtVJMVUWe3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10378" r="-1207" b="17735"/>
          <a:stretch/>
        </p:blipFill>
        <p:spPr bwMode="auto">
          <a:xfrm>
            <a:off x="7700718" y="2930225"/>
            <a:ext cx="2326480" cy="393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okcdn.ru/i?r=BDEGV1SoxFQVqRl8uRaxX9H1iwUNU2LkjvjS8X0XxLJTGXgxupa5APZHBba1AQ66Z8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r="2049"/>
          <a:stretch/>
        </p:blipFill>
        <p:spPr bwMode="auto">
          <a:xfrm>
            <a:off x="68194" y="1092874"/>
            <a:ext cx="2732155" cy="404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okcdn.ru/i?r=BDEGV1SoxFQVqRl8uRaxX9H1yYwcCqmmmCvas5F7PNrq7Xgxupa5APZHBba1AQ66Z8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6896" r="-1844" b="12315"/>
          <a:stretch/>
        </p:blipFill>
        <p:spPr bwMode="auto">
          <a:xfrm>
            <a:off x="9822703" y="875872"/>
            <a:ext cx="2417967" cy="392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50" y="7673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Куклу можно уложить спать. Имеются кроватки для кукол, люльки, одеяло, подушка, комплект постельного белья.</a:t>
            </a:r>
            <a:endParaRPr lang="ru-RU" dirty="0"/>
          </a:p>
        </p:txBody>
      </p:sp>
      <p:pic>
        <p:nvPicPr>
          <p:cNvPr id="3074" name="Picture 2" descr="https://i.okcdn.ru/i?r=BDEGV1SoxFQVqRl8uRaxX9H1E--hYAueG-yHF8kH2kSAP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0" y="1593055"/>
            <a:ext cx="3849738" cy="513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okcdn.ru/i?r=BDEGV1SoxFQVqRl8uRaxX9H1MlBMKz37_3v_3G6SHKDMr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-1765"/>
          <a:stretch/>
        </p:blipFill>
        <p:spPr bwMode="auto">
          <a:xfrm>
            <a:off x="6765924" y="150344"/>
            <a:ext cx="3578225" cy="633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5950" y="646212"/>
            <a:ext cx="636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Куклу можно одеть на прогулку. У нас имеется дидактическая кукла, в шкафу есть комплект одежды и обуви для нее</a:t>
            </a:r>
            <a:endParaRPr lang="ru-RU" dirty="0"/>
          </a:p>
        </p:txBody>
      </p:sp>
      <p:pic>
        <p:nvPicPr>
          <p:cNvPr id="4098" name="Picture 2" descr="https://i.okcdn.ru/i?r=BDEGV1SoxFQVqRl8uRaxX9H1I29HgTtMsui4td-DsAOuJ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849" b="15637"/>
          <a:stretch/>
        </p:blipFill>
        <p:spPr bwMode="auto">
          <a:xfrm>
            <a:off x="643235" y="142875"/>
            <a:ext cx="3709690" cy="63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_GiLtwMomHZZKZafUnQg_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03" y="1825625"/>
            <a:ext cx="3675459" cy="490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0NR6Q8xM_O8KvbThOJMS2X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14247" r="693" b="6357"/>
          <a:stretch/>
        </p:blipFill>
        <p:spPr bwMode="auto">
          <a:xfrm>
            <a:off x="8359378" y="1236844"/>
            <a:ext cx="2889647" cy="5489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6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" y="2021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Для купания куклы у нас есть ванночки, шампунь, мыло, полотенце</a:t>
            </a:r>
            <a:endParaRPr lang="ru-RU" dirty="0"/>
          </a:p>
        </p:txBody>
      </p:sp>
      <p:pic>
        <p:nvPicPr>
          <p:cNvPr id="5122" name="Picture 2" descr="https://i.okcdn.ru/i?r=BDEGV1SoxFQVqRl8uRaxX9H1hDViMMzNoRI36bepDWr0NX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1" r="11701" b="-1"/>
          <a:stretch/>
        </p:blipFill>
        <p:spPr bwMode="auto">
          <a:xfrm>
            <a:off x="-2712" y="1692275"/>
            <a:ext cx="3638550" cy="4061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vw7oQfYZtid3EpQsNNXoH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38" y="774587"/>
            <a:ext cx="3663066" cy="274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XAZq1ZDAkFYAhmmZju-Sh3gxupa5APZHBba1AQ66Z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b="2013"/>
          <a:stretch/>
        </p:blipFill>
        <p:spPr bwMode="auto">
          <a:xfrm>
            <a:off x="7442040" y="93662"/>
            <a:ext cx="3270570" cy="294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okcdn.ru/i?r=BDEGV1SoxFQVqRl8uRaxX9H198urXLvUdgG8NXZETC1F_Hgxupa5APZHBba1AQ66Z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88" y="3247617"/>
            <a:ext cx="4604112" cy="345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okcdn.ru/i?r=BDEGV1SoxFQVqRl8uRaxX9H12EcI8TX4nOv9RA9PbHXNmHgxupa5APZHBba1AQ66Z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76" y="3521887"/>
            <a:ext cx="4322087" cy="3241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3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25" y="2133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51515"/>
                </a:solidFill>
                <a:effectLst/>
                <a:latin typeface="Raleway"/>
              </a:rPr>
              <a:t>Если кукла заболела мы идем к врачу или вызываем его на дом по телефону. Что бы куклу полечить у нас имеется набор доктора, так же используются предметы – заместители, например, в место градусника – карандаш.</a:t>
            </a:r>
            <a:endParaRPr lang="ru-RU" dirty="0"/>
          </a:p>
        </p:txBody>
      </p:sp>
      <p:pic>
        <p:nvPicPr>
          <p:cNvPr id="6148" name="Picture 4" descr="https://i.okcdn.ru/i?r=BDEGV1SoxFQVqRl8uRaxX9H1t5t8MbZUgDGt_qhFUFbws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18" y="165200"/>
            <a:ext cx="4098057" cy="546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JUKN6PFdFaW1d5YQLQaNw3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b="5623"/>
          <a:stretch/>
        </p:blipFill>
        <p:spPr bwMode="auto">
          <a:xfrm>
            <a:off x="266700" y="1890612"/>
            <a:ext cx="3238500" cy="475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okcdn.ru/i?r=BDEGV1SoxFQVqRl8uRaxX9H1SlVgDIXbgPx3SfM_ZJSjT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592898"/>
            <a:ext cx="3860081" cy="514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95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497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Raleway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2025-12-28T07:23:28Z</dcterms:created>
  <dcterms:modified xsi:type="dcterms:W3CDTF">2025-12-28T08:57:14Z</dcterms:modified>
</cp:coreProperties>
</file>