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68" r:id="rId4"/>
    <p:sldId id="263" r:id="rId5"/>
    <p:sldId id="258" r:id="rId6"/>
    <p:sldId id="297" r:id="rId7"/>
    <p:sldId id="291" r:id="rId8"/>
    <p:sldId id="275" r:id="rId9"/>
    <p:sldId id="256" r:id="rId10"/>
    <p:sldId id="265" r:id="rId11"/>
    <p:sldId id="272" r:id="rId12"/>
    <p:sldId id="264" r:id="rId13"/>
    <p:sldId id="294" r:id="rId14"/>
    <p:sldId id="262" r:id="rId15"/>
    <p:sldId id="270" r:id="rId16"/>
    <p:sldId id="271" r:id="rId17"/>
    <p:sldId id="273" r:id="rId18"/>
    <p:sldId id="285" r:id="rId19"/>
    <p:sldId id="281" r:id="rId20"/>
    <p:sldId id="282" r:id="rId21"/>
    <p:sldId id="283" r:id="rId22"/>
    <p:sldId id="292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" y="0"/>
            <a:ext cx="91181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911" y="2492896"/>
            <a:ext cx="5112568" cy="1512168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 «Следы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sz="1600" dirty="0" smtClean="0"/>
              <a:t>подготовительная группа «Золушка»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836712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Искитимского района Новосибирской области детский сад комбинированного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вида «Красная шапочка» р.п. Линево, 633216, 4микрорайон,  дом 15,</a:t>
            </a: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телефон  (8-38343) 3-38-21; e-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: ds_kra_isk@edu54.ru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545451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2025         подготовила: </a:t>
            </a:r>
            <a:r>
              <a:rPr lang="ru-RU" dirty="0" err="1" smtClean="0"/>
              <a:t>Брынских</a:t>
            </a:r>
            <a:r>
              <a:rPr lang="ru-RU" dirty="0" smtClean="0"/>
              <a:t> О.В.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87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494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Творческая мастерская «Следы от рук, ног, обуви»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Ольга\Desktop\следыды\IMG_20251027_155055_0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178243" cy="29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Desktop\следыды\IMG_20251027_155137_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40640"/>
            <a:ext cx="2111470" cy="281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Ольга\Desktop\следыды\IMG_20251027_155700_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77" y="823617"/>
            <a:ext cx="2124238" cy="28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Ольга\Desktop\следыды\IMG_20251027_155706_3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88708"/>
            <a:ext cx="216024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Ольга\Desktop\следыды\IMG_20251027_160642_1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55" y="3429000"/>
            <a:ext cx="4385460" cy="328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8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Творческие мастерские «След на соленом тесте», «Пластилиновый след»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Ольга\Desktop\следыды\IMG_20251029_153158_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" y="1556792"/>
            <a:ext cx="2608872" cy="34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Ольга\Desktop\следыды\IMG_20251029_153203_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25" y="1599498"/>
            <a:ext cx="2614264" cy="34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35" y="3031232"/>
            <a:ext cx="3588457" cy="268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12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Речевые рисунки «Следы животных»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Ольга\Desktop\следыды\IMG_20251027_171901_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Ольга\Desktop\следыды\IMG_20251027_172047_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0" y="1124744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3672408" cy="275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83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Наблюдение за следами птиц на прогулке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Ольга\Desktop\следыды\IMG-20251110-WA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2304256" cy="512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Ольга\Desktop\следыды\IMG-20251110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2952328" cy="52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9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Исследовательская деятельность «Как возник след и почему он остался на поверхности?»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Ольга\Desktop\следыды\IMG_20251027_162948_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585260" cy="19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2180142" cy="29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02" y="1875983"/>
            <a:ext cx="3531813" cy="220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143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Занесение полученных знаний в дневник наблюдений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Ольга\Desktop\следыды\IMG_20251028_094150_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78" y="1268760"/>
            <a:ext cx="3770837" cy="28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Ольга\Desktop\следыды\IMG_20251028_114407_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363240"/>
            <a:ext cx="2621069" cy="34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Ольга\Desktop\следыды\IMG_20251028_114451_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1" y="3381236"/>
            <a:ext cx="2653096" cy="35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43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Ольга\Desktop\следыды\IMG_20251028_132829_8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1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686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Развитие графических навыков «Штриховка следов»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Ольга\Desktop\следыды\IMG_20251029_164145_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Ольга\Desktop\фото с телефона 2025 г\.share_protect\IMG_20251029_164152_144@-1014217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30" y="162880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09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Познавательное занятие с использованием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термо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-наклеек, утюга и носовых платков.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Ольга\Desktop\следыды\IMG_20251209_104503_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2441244" cy="18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Ольга\Desktop\следыды\IMG_20251209_104525_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65300" y="1548820"/>
            <a:ext cx="1859964" cy="247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249605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65067"/>
            <a:ext cx="2574179" cy="192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Ольга\Desktop\следыды\IMG_20251209_105452_6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86" y="4293096"/>
            <a:ext cx="249627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4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99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Дидактическая игра «Чей след?»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цель: развитие логического мышления, памяти при использовании парных карточек с изображением следов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объкта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которому они принадлежат.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(подготовленная семьей Ангелины А.)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Ольга\Desktop\следыды\IMG_20251126_083302_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4591259" cy="34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389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2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4087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Цель</a:t>
            </a:r>
            <a:r>
              <a:rPr lang="ru-RU" dirty="0" smtClean="0"/>
              <a:t>: формирование представлений детей о разнообразии следов, оставляемыми животными, птицами, людьми через наблюдательность, умения анализировать, делать выводы.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Задачи: 1. Развивать умение находить,  различать, сравнивать следы различного происхождения.</a:t>
            </a:r>
          </a:p>
          <a:p>
            <a:pPr marL="0" indent="0">
              <a:buNone/>
            </a:pPr>
            <a:r>
              <a:rPr lang="ru-RU" dirty="0" smtClean="0"/>
              <a:t>2. Стимулировать познавательную активность детей, через  исследовательскую и творческую деятельность </a:t>
            </a:r>
          </a:p>
          <a:p>
            <a:pPr marL="0" indent="0">
              <a:buNone/>
            </a:pPr>
            <a:r>
              <a:rPr lang="ru-RU" dirty="0" smtClean="0"/>
              <a:t>3. Создавать условия для совместной деятельности детей и взрослых, способствующую укреплению семейных связей и повышению интереса к изучению окружающего мира.</a:t>
            </a:r>
          </a:p>
          <a:p>
            <a:pPr marL="0" indent="0">
              <a:buNone/>
            </a:pPr>
            <a:r>
              <a:rPr lang="ru-RU" dirty="0" smtClean="0"/>
              <a:t>4.Развивать элементарные математические представления, логику</a:t>
            </a:r>
            <a:r>
              <a:rPr lang="ru-RU" smtClean="0"/>
              <a:t>, мышление.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4. </a:t>
            </a:r>
            <a:r>
              <a:rPr lang="ru-RU" dirty="0" smtClean="0"/>
              <a:t>Воспитывать </a:t>
            </a:r>
            <a:r>
              <a:rPr lang="ru-RU" dirty="0"/>
              <a:t>интерес к окружающему миру и природе.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Актуальность </a:t>
            </a:r>
            <a:r>
              <a:rPr lang="ru-RU" dirty="0" smtClean="0"/>
              <a:t>: </a:t>
            </a:r>
            <a:r>
              <a:rPr lang="ru-RU" dirty="0"/>
              <a:t>Д</a:t>
            </a:r>
            <a:r>
              <a:rPr lang="ru-RU" dirty="0" smtClean="0"/>
              <a:t>етская деятельность, связанная с  исследованием и наблюдением, играет активную роль в  развитии дошкольников. Обращая внимание на простые вещи и замечая в них детали, ребенок не просто познает мир, а находит нестандартные решения, учит мыслить креативно и творчески подходить к каждому исследованию. Уделяя внимание наблюдениям, сравнивая и анализируя результаты, дети приучаются мыслить, расширяется и обогащается речь, их детский опыт становится насыщенным и готовым к новым открытиям. </a:t>
            </a:r>
          </a:p>
          <a:p>
            <a:pPr marL="0" indent="0">
              <a:buNone/>
            </a:pPr>
            <a:r>
              <a:rPr lang="ru-RU" dirty="0" smtClean="0"/>
              <a:t>Наш проект «Следы» начался с прогулки, где дети стали делать дорожки из следов, наступая в лужу обувью. Рассматривали и сравнивали следы по размеру, рисунку на подошве.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564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Дидактическая игра «По следам»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цель: развитие счета от 1 до 20 с помощью переворачивания следов.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(подготовлена семьей Родиона И.)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Ольга\Desktop\следыды\IMG_20251126_083346_9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4544" y="232022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Ольга\Desktop\следыды\IMG_20251126_083400_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20839"/>
            <a:ext cx="3851920" cy="513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9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Дидактическая игра «Ориентируемся в пространстве»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цель: развитие умения перестраиваться согласно комбинации следов на пластмассовой крышке; умение ориентироваться в пространстве, запоминать «право-лево-впереди-сзади»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(подготовлена семьей Жени М.)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Ольга\Desktop\следыды\IMG_20251126_083453_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Ольга\Desktop\следыды\IMG_20251126_083519_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01" y="242088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46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Ольга\Desktop\следыды\IMG-20251109-WA02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" b="7221"/>
          <a:stretch/>
        </p:blipFill>
        <p:spPr bwMode="auto">
          <a:xfrm>
            <a:off x="323528" y="1480995"/>
            <a:ext cx="3067321" cy="52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Ольга\Desktop\следыды\IMG-20251109-WA02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 bwMode="auto">
          <a:xfrm flipH="1">
            <a:off x="5130005" y="1412776"/>
            <a:ext cx="3186409" cy="522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31709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«Наследить» в ванной , измерить след, сравнить с геометрическими фигурами и сосчитать части помогла семья Степы Б.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8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Ольга\Desktop\следыды\IMG_20251117_065426_298@17922453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7" r="762"/>
          <a:stretch/>
        </p:blipFill>
        <p:spPr bwMode="auto">
          <a:xfrm>
            <a:off x="0" y="980728"/>
            <a:ext cx="8884756" cy="50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Ольга\Desktop\следыды\IMG_20251027_162832_172@531995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7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льга\Desktop\следыды\IMG_20251027_171610_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03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«Три вопроса»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Ольга\Desktop\следыды\IMG_20251027_153727_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9865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14291"/>
            <a:ext cx="285897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14291"/>
            <a:ext cx="214738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09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Книги, найденные в «Линевской детской библиотеке», для чтения и рассматривания.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2955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5"/>
            <a:ext cx="23622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5"/>
            <a:ext cx="22669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82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Поиск информации в энциклопедиях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Ольга\Desktop\следыды\IMG-20251104-WA0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7274"/>
            <a:ext cx="2448272" cy="54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Ольга\Desktop\следыды\IMG-20251104-WA0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61146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Поиск, образование и рассматривание следов на выпавшем снегу.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Ольга\Desktop\следыды\IMG_20251105_075505_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" y="1982961"/>
            <a:ext cx="4424329" cy="331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08" y="1999601"/>
            <a:ext cx="441649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47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следыды\IMG_20251027_150723_4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6"/>
          <a:stretch/>
        </p:blipFill>
        <p:spPr bwMode="auto">
          <a:xfrm>
            <a:off x="179512" y="908720"/>
            <a:ext cx="2448272" cy="571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36912"/>
            <a:ext cx="4985071" cy="373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476672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Массажные дорожки из следов из разного бросового материала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75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373</Words>
  <Application>Microsoft Office PowerPoint</Application>
  <PresentationFormat>Экран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Проект  «Следы» подготовительная группа «Золушка»</vt:lpstr>
      <vt:lpstr>Презентация PowerPoint</vt:lpstr>
      <vt:lpstr>Презентация PowerPoint</vt:lpstr>
      <vt:lpstr>Презентация PowerPoint</vt:lpstr>
      <vt:lpstr>«Три вопроса»</vt:lpstr>
      <vt:lpstr>Книги, найденные в «Линевской детской библиотеке», для чтения и рассматривания.</vt:lpstr>
      <vt:lpstr>Поиск информации в энциклопедиях</vt:lpstr>
      <vt:lpstr>Поиск, образование и рассматривание следов на выпавшем снегу.</vt:lpstr>
      <vt:lpstr>Презентация PowerPoint</vt:lpstr>
      <vt:lpstr>Творческая мастерская «Следы от рук, ног, обуви»</vt:lpstr>
      <vt:lpstr>Творческие мастерские «След на соленом тесте», «Пластилиновый след»</vt:lpstr>
      <vt:lpstr>Речевые рисунки «Следы животных»</vt:lpstr>
      <vt:lpstr>Наблюдение за следами птиц на прогулке</vt:lpstr>
      <vt:lpstr>Исследовательская деятельность «Как возник след и почему он остался на поверхности?»</vt:lpstr>
      <vt:lpstr>Занесение полученных знаний в дневник наблюдений </vt:lpstr>
      <vt:lpstr>Презентация PowerPoint</vt:lpstr>
      <vt:lpstr>Развитие графических навыков «Штриховка следов»</vt:lpstr>
      <vt:lpstr>Познавательное занятие с использованием термо-наклеек, утюга и носовых платков.</vt:lpstr>
      <vt:lpstr>Дидактическая игра «Чей след?» цель: развитие логического мышления, памяти при использовании парных карточек с изображением следов и объкта, которому они принадлежат. (подготовленная семьей Ангелины А.)</vt:lpstr>
      <vt:lpstr>Дидактическая игра «По следам» цель: развитие счета от 1 до 20 с помощью переворачивания следов. (подготовлена семьей Родиона И.)</vt:lpstr>
      <vt:lpstr>Дидактическая игра «Ориентируемся в пространстве» цель: развитие умения перестраиваться согласно комбинации следов на пластмассовой крышке; умение ориентироваться в пространстве, запоминать «право-лево-впереди-сзади» (подготовлена семьей Жени М.)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23</cp:revision>
  <dcterms:created xsi:type="dcterms:W3CDTF">2025-12-09T10:52:46Z</dcterms:created>
  <dcterms:modified xsi:type="dcterms:W3CDTF">2025-12-11T00:51:20Z</dcterms:modified>
</cp:coreProperties>
</file>