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60" r:id="rId4"/>
    <p:sldId id="262" r:id="rId5"/>
    <p:sldId id="273" r:id="rId6"/>
    <p:sldId id="263" r:id="rId7"/>
    <p:sldId id="265" r:id="rId8"/>
    <p:sldId id="266" r:id="rId9"/>
    <p:sldId id="264" r:id="rId10"/>
    <p:sldId id="267" r:id="rId11"/>
    <p:sldId id="276" r:id="rId12"/>
    <p:sldId id="277" r:id="rId13"/>
    <p:sldId id="281" r:id="rId14"/>
    <p:sldId id="283" r:id="rId15"/>
    <p:sldId id="279" r:id="rId16"/>
    <p:sldId id="282" r:id="rId17"/>
    <p:sldId id="278" r:id="rId18"/>
    <p:sldId id="284" r:id="rId19"/>
    <p:sldId id="285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47A"/>
    <a:srgbClr val="C52378"/>
    <a:srgbClr val="0D8697"/>
    <a:srgbClr val="98124D"/>
    <a:srgbClr val="853E5B"/>
    <a:srgbClr val="F94900"/>
    <a:srgbClr val="613125"/>
    <a:srgbClr val="AC187B"/>
    <a:srgbClr val="542939"/>
    <a:srgbClr val="E4E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s_kra_isk@edu54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62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4956" y="991279"/>
            <a:ext cx="67340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ИСКИТИМСКОГО РАЙОНА НОВОСИБИРСКОЙ ОБЛАСТИ ДЕТСКИЙ САД КОМБИНИРОВАННОГО ВИДА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ШАПОЧКА» Р.П. ЛИНЕВО</a:t>
            </a:r>
          </a:p>
          <a:p>
            <a:pPr algn="ctr"/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633216, Новосибирская область, Искитимский район, р. п. Линево, 4-й микрорайон, д.15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(8-383-43) 30-623, e-mail  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ds_kra_isk@edu54.ru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n w="0"/>
              <a:solidFill>
                <a:srgbClr val="C5237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n w="0"/>
                <a:solidFill>
                  <a:srgbClr val="C5237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Организация игровой деятельности с младшими дошкольниками в период адаптации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8832" y="4538749"/>
            <a:ext cx="4657344" cy="115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160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Воспитатель: Анафриенко Оксана Алексеевна</a:t>
            </a:r>
            <a:endParaRPr lang="ru-RU" sz="16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561357"/>
            <a:ext cx="8021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природным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бросовым материалом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игры с каштанами, шишками,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желудями,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камешками, с песком и водой, которые в период адаптации имеют успокаивающее и расслабляющее действие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58" y="1484687"/>
            <a:ext cx="2182090" cy="29094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0" y="1668028"/>
            <a:ext cx="2563233" cy="3417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7" y="3254592"/>
            <a:ext cx="2754410" cy="27544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41" y="1591584"/>
            <a:ext cx="2463860" cy="24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891" y="561357"/>
            <a:ext cx="8160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организующие динамичное освоение мира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велосипеды, большие машины, каталки (простые и шумовые), мячи разных размеров, тележки. Игрушки желательно расставлять в разных уголках групповой комнаты: на полу, на полке, на горке и под ней.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5" y="1572491"/>
            <a:ext cx="3444586" cy="4592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96" y="1417529"/>
            <a:ext cx="2563309" cy="2563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66" y="4086280"/>
            <a:ext cx="2178922" cy="217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309" y="561357"/>
            <a:ext cx="8035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игровой деятельности в период адаптации важно создать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предметно-развивающую среду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1977617"/>
            <a:ext cx="3304309" cy="3304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2058145"/>
            <a:ext cx="4191002" cy="31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35" y="436417"/>
            <a:ext cx="2750128" cy="2750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5" y="3574472"/>
            <a:ext cx="2957945" cy="2957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0" y="3394362"/>
            <a:ext cx="3318164" cy="3318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7" y="200889"/>
            <a:ext cx="3193473" cy="31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81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332508"/>
            <a:ext cx="3851564" cy="3851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83" y="510885"/>
            <a:ext cx="4066309" cy="30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3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327" y="561357"/>
            <a:ext cx="7994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Сюжетная атрибутика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игровые наборы спальни или, например, кухни, куклы, которых можно укладывать спать, кормить, купать и одевать.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1" y="1389569"/>
            <a:ext cx="3251703" cy="3251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12" y="1313367"/>
            <a:ext cx="3327905" cy="3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" y="297873"/>
            <a:ext cx="3373582" cy="3373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3532908"/>
            <a:ext cx="3325092" cy="3325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3990110"/>
            <a:ext cx="2639291" cy="2639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19" y="422563"/>
            <a:ext cx="2902526" cy="29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509" y="561357"/>
            <a:ext cx="8437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изобразительной и конструктивной 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наборы объёмных геометрических фигур, вкладыши с основными формами, крупные цветные мозаики, пирамидки, шнуровки.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6" y="2046044"/>
            <a:ext cx="3426501" cy="3426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08" y="1691503"/>
            <a:ext cx="4135582" cy="4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1" y="484909"/>
            <a:ext cx="3417455" cy="2563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1" y="3522518"/>
            <a:ext cx="3782291" cy="2836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484909"/>
            <a:ext cx="3920836" cy="2940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69" y="3522518"/>
            <a:ext cx="2419349" cy="32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2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1" y="247097"/>
            <a:ext cx="3660648" cy="2745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6" y="219389"/>
            <a:ext cx="3089563" cy="3089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6" y="3380510"/>
            <a:ext cx="3228108" cy="3228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2" y="3308952"/>
            <a:ext cx="2566554" cy="34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8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эмоционального контакта, сплочение детского коллектива, развитие интереса к сотрудничеству через организацию игровой деятельности у младших дошкольников в период адаптации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 РППС для игровой деятельности младших  дошкольников в период адаптации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выполнять роли в отобразительной игре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играм и игрушкам 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компетентность родителей в вопросах,  особенности организации игровой деятельности младших дошкольников в период адаптации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2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" y="3810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2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8040" y="679126"/>
            <a:ext cx="7781016" cy="817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Актуальность: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адаптации детей в детском саду важно правильно организовывать игровую деятельность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направленную на формирование эмоциональных контактов «ребёнок — взрослый» и «ребёнок — ребёнок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эмоционального контакта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доверия детей к воспитателю. Ребёнок должен увидеть в воспитателе доброго, всегда готового прийти на помощь человека и интересного партнёра в игре.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детского коллектива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играх детям приходится согласовывать свои действия с действиями других детей, выполнять несложные правила.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эмоционального напряжения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излишней заорганизованности.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сотрудничеству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навыков речевого деятельного общения со взрослыми и сверстниками.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320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32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32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0720" y="561357"/>
            <a:ext cx="5986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624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b="1" dirty="0">
                <a:solidFill>
                  <a:srgbClr val="C624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игр, которые </a:t>
            </a:r>
            <a:r>
              <a:rPr lang="ru-RU" b="1" dirty="0" smtClean="0">
                <a:solidFill>
                  <a:srgbClr val="C624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использовала в </a:t>
            </a:r>
            <a:r>
              <a:rPr lang="ru-RU" b="1" dirty="0">
                <a:solidFill>
                  <a:srgbClr val="C624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адаптации: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144" y="1085088"/>
            <a:ext cx="83759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Коммуникативные</a:t>
            </a:r>
            <a:r>
              <a:rPr lang="ru-RU" dirty="0"/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формирование эмоционального контакта педагога с детьми и детей между собой. </a:t>
            </a:r>
          </a:p>
          <a:p>
            <a:pPr lvl="0"/>
            <a:endParaRPr lang="ru-RU" sz="1600" dirty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3" y="2161870"/>
            <a:ext cx="3387436" cy="3387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33" y="2161871"/>
            <a:ext cx="3387436" cy="33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528" y="463296"/>
            <a:ext cx="8351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/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кругу с обращением к партнёру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«Возьми, отдай», «Передай улыбку», «Погладь ладошку».</a:t>
            </a:r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3" y="2106322"/>
            <a:ext cx="3449877" cy="3449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23" y="1574158"/>
            <a:ext cx="3111150" cy="41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144" y="561358"/>
            <a:ext cx="8290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Игры-путешествия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«Поезд», «Мы гуляем», «Как пройти?».</a:t>
            </a:r>
          </a:p>
          <a:p>
            <a:pPr lvl="1"/>
            <a:endParaRPr lang="ru-RU" b="1" dirty="0" smtClean="0"/>
          </a:p>
          <a:p>
            <a:pPr lvl="1"/>
            <a:endParaRPr lang="ru-RU" b="1" dirty="0"/>
          </a:p>
          <a:p>
            <a:pPr lvl="1"/>
            <a:endParaRPr lang="ru-RU" b="1" dirty="0" smtClean="0"/>
          </a:p>
          <a:p>
            <a:pPr lvl="1"/>
            <a:endParaRPr lang="ru-RU" b="1" dirty="0"/>
          </a:p>
          <a:p>
            <a:pPr lvl="1"/>
            <a:endParaRPr lang="ru-RU" b="1" dirty="0" smtClean="0"/>
          </a:p>
          <a:p>
            <a:pPr lvl="1"/>
            <a:endParaRPr lang="ru-RU" b="1" dirty="0"/>
          </a:p>
          <a:p>
            <a:pPr lvl="1"/>
            <a:endParaRPr lang="ru-RU" b="1" dirty="0" smtClean="0"/>
          </a:p>
          <a:p>
            <a:pPr lvl="1"/>
            <a:endParaRPr lang="ru-RU" b="1" dirty="0"/>
          </a:p>
          <a:p>
            <a:pPr lvl="1"/>
            <a:endParaRPr lang="ru-RU" b="1" dirty="0" smtClean="0"/>
          </a:p>
          <a:p>
            <a:pPr lvl="1"/>
            <a:endParaRPr lang="ru-RU" b="1" dirty="0"/>
          </a:p>
          <a:p>
            <a:pPr lvl="1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4" y="1166308"/>
            <a:ext cx="2373194" cy="3164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73" y="1075232"/>
            <a:ext cx="3084576" cy="3084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00" y="3034145"/>
            <a:ext cx="2410236" cy="321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912" y="561357"/>
            <a:ext cx="82783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pPr lvl="0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1751445"/>
            <a:ext cx="2812472" cy="37499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8364" y="561357"/>
            <a:ext cx="574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предметами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«Чудесный мешочек», «Чьи вещи?».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96" y="1434472"/>
            <a:ext cx="3403023" cy="453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720" y="561358"/>
            <a:ext cx="8290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освоение окружающей среды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Направлены на освоение групповой комнаты, знакомство с персоналом детского сада и с его территорией, с другими воспитанниками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" y="1289554"/>
            <a:ext cx="1837665" cy="2450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01" y="4227369"/>
            <a:ext cx="3642920" cy="2049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8" y="1515519"/>
            <a:ext cx="3393091" cy="2544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4" y="3916819"/>
            <a:ext cx="3066472" cy="22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037" y="561357"/>
            <a:ext cx="487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8873" y="843677"/>
            <a:ext cx="795250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Игры-забавы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снимают скованность детей, нервное напряжение, приносят радость от выполнения простых знакомых игровых движений. 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Игры-знакомства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(игры-обращения) — «Назови по имени», «Кого сегодня нет?», «Ласковое имя».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8" y="1505117"/>
            <a:ext cx="2788536" cy="3718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23" y="1473454"/>
            <a:ext cx="2344693" cy="3126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59" y="2473346"/>
            <a:ext cx="2749819" cy="27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</TotalTime>
  <Words>230</Words>
  <Application>Microsoft Office PowerPoint</Application>
  <PresentationFormat>Экран (4:3)</PresentationFormat>
  <Paragraphs>165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 Цель: формирование эмоционального контакта, сплочение детского коллектива, развитие интереса к сотрудничеству через организацию игровой деятельности у младших дошкольников в период адаптации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147</cp:revision>
  <dcterms:created xsi:type="dcterms:W3CDTF">2013-11-19T05:52:05Z</dcterms:created>
  <dcterms:modified xsi:type="dcterms:W3CDTF">2026-01-27T11:10:58Z</dcterms:modified>
</cp:coreProperties>
</file>