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8" r:id="rId3"/>
    <p:sldId id="267" r:id="rId4"/>
    <p:sldId id="266" r:id="rId5"/>
    <p:sldId id="270" r:id="rId6"/>
    <p:sldId id="261" r:id="rId7"/>
    <p:sldId id="262" r:id="rId8"/>
    <p:sldId id="27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7E20E-113D-4443-ADFB-CC5BE0EC502C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60A36-8F95-4152-89A6-224BE77EAB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8.wmf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3002"/>
            <a:ext cx="8929761" cy="6682362"/>
          </a:xfrm>
        </p:spPr>
      </p:pic>
      <p:sp>
        <p:nvSpPr>
          <p:cNvPr id="3" name="Прямоугольник 2"/>
          <p:cNvSpPr/>
          <p:nvPr/>
        </p:nvSpPr>
        <p:spPr>
          <a:xfrm>
            <a:off x="611560" y="1152993"/>
            <a:ext cx="8075240" cy="1139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latin typeface="Times New Roman" pitchFamily="18" charset="0"/>
                <a:ea typeface="Times New Roman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endParaRPr lang="ru-RU" sz="1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latin typeface="Times New Roman" pitchFamily="18" charset="0"/>
                <a:ea typeface="Times New Roman"/>
                <a:cs typeface="Times New Roman" pitchFamily="18" charset="0"/>
              </a:rPr>
              <a:t>ИСКИТИМСКОГО РАЙОНА НОВОСИБИРСКОЙ ОБЛАСТИ</a:t>
            </a:r>
            <a:r>
              <a:rPr lang="ru-RU" sz="1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000" b="1" dirty="0">
                <a:latin typeface="Times New Roman" pitchFamily="18" charset="0"/>
                <a:ea typeface="Times New Roman"/>
                <a:cs typeface="Times New Roman" pitchFamily="18" charset="0"/>
              </a:rPr>
              <a:t>ДЕТСКИЙ САД КОМБИНИРОВАННОГО ВИДА</a:t>
            </a:r>
            <a:endParaRPr lang="ru-RU" sz="1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latin typeface="Times New Roman" pitchFamily="18" charset="0"/>
                <a:ea typeface="Times New Roman"/>
                <a:cs typeface="Times New Roman" pitchFamily="18" charset="0"/>
              </a:rPr>
              <a:t>«КРАСНАЯ ШАПОЧКА» Р.П. ЛИНЕВО</a:t>
            </a:r>
            <a:endParaRPr lang="ru-RU" sz="1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 pitchFamily="18" charset="0"/>
                <a:ea typeface="Times New Roman"/>
                <a:cs typeface="Times New Roman" pitchFamily="18" charset="0"/>
              </a:rPr>
              <a:t>Адрес: 633216, Новосибирская область, Искитимский район, р.п. Линево, 4-й микрорайон, д.15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 pitchFamily="18" charset="0"/>
                <a:ea typeface="Times New Roman"/>
                <a:cs typeface="Times New Roman" pitchFamily="18" charset="0"/>
              </a:rPr>
              <a:t>Тел</a:t>
            </a:r>
            <a:r>
              <a:rPr lang="en-US" sz="1000" dirty="0">
                <a:latin typeface="Times New Roman" pitchFamily="18" charset="0"/>
                <a:ea typeface="Times New Roman"/>
                <a:cs typeface="Times New Roman" pitchFamily="18" charset="0"/>
              </a:rPr>
              <a:t>. (8-383-43) 30-623, e-mail:  ds_kra_isk@edu54.ru</a:t>
            </a:r>
            <a:endParaRPr lang="ru-RU" sz="1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119" y="2928754"/>
            <a:ext cx="74168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4000" dirty="0" smtClean="0">
                <a:latin typeface="Comic Sans MS" panose="030F0702030302020204" pitchFamily="66" charset="0"/>
              </a:rPr>
              <a:t>кафе </a:t>
            </a:r>
            <a:r>
              <a:rPr lang="ru-RU" sz="4000" dirty="0">
                <a:latin typeface="Comic Sans MS" panose="030F0702030302020204" pitchFamily="66" charset="0"/>
              </a:rPr>
              <a:t>«Гармония </a:t>
            </a:r>
            <a:r>
              <a:rPr lang="ru-RU" sz="4000" dirty="0" smtClean="0">
                <a:latin typeface="Comic Sans MS" panose="030F0702030302020204" pitchFamily="66" charset="0"/>
              </a:rPr>
              <a:t>+»</a:t>
            </a:r>
            <a:r>
              <a:rPr lang="ru-RU" sz="4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Провела: </a:t>
            </a:r>
            <a:r>
              <a:rPr lang="ru-RU" smtClean="0"/>
              <a:t>воспитатель Анафриенко  Оксана Алексеевна</a:t>
            </a: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95936" y="5054451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64904"/>
            <a:ext cx="9441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mic Sans MS" panose="030F0702030302020204" pitchFamily="66" charset="0"/>
              </a:rPr>
              <a:t>Родительское собрание</a:t>
            </a:r>
          </a:p>
          <a:p>
            <a:pPr algn="ctr"/>
            <a:r>
              <a:rPr lang="ru-RU" sz="3600" dirty="0" smtClean="0">
                <a:latin typeface="Comic Sans MS" panose="030F0702030302020204" pitchFamily="66" charset="0"/>
              </a:rPr>
              <a:t> «Результаты адаптации "</a:t>
            </a:r>
            <a:r>
              <a:rPr lang="ru-RU" sz="2400" dirty="0" smtClean="0">
                <a:latin typeface="Comic Sans MS" panose="030F0702030302020204" pitchFamily="66" charset="0"/>
              </a:rPr>
              <a:t>в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36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55418"/>
            <a:ext cx="8929761" cy="6682362"/>
          </a:xfrm>
        </p:spPr>
      </p:pic>
      <p:sp>
        <p:nvSpPr>
          <p:cNvPr id="6" name="Прямоугольник 5"/>
          <p:cNvSpPr/>
          <p:nvPr/>
        </p:nvSpPr>
        <p:spPr>
          <a:xfrm>
            <a:off x="1115616" y="1124744"/>
            <a:ext cx="7488832" cy="431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Этикет и режим работы кафе «Гармония +»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распыляйтесь – фокусируйтесь на самом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важном!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отсиживайтесь – вносите свои мысли, мнения, размышления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Говорите без задних мыслей и от всего сердца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Слушайте, чтобы понимать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Связывайте и соединяйте идеи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Получайте удовольствие!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кафе 60 минут, 10 минут санитарная обработка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3002"/>
            <a:ext cx="8929761" cy="6682362"/>
          </a:xfrm>
        </p:spPr>
      </p:pic>
      <p:sp>
        <p:nvSpPr>
          <p:cNvPr id="3" name="TextBox 2"/>
          <p:cNvSpPr txBox="1"/>
          <p:nvPr/>
        </p:nvSpPr>
        <p:spPr>
          <a:xfrm>
            <a:off x="539552" y="908720"/>
            <a:ext cx="828092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Comic Sans MS" panose="030F0702030302020204" pitchFamily="66" charset="0"/>
              </a:rPr>
              <a:t>Карта меню</a:t>
            </a:r>
            <a:endParaRPr lang="ru-RU" sz="3200" dirty="0">
              <a:latin typeface="Comic Sans MS" panose="030F0702030302020204" pitchFamily="66" charset="0"/>
            </a:endParaRPr>
          </a:p>
          <a:p>
            <a:pPr lvl="0"/>
            <a:r>
              <a:rPr lang="ru-RU" sz="3200" dirty="0">
                <a:latin typeface="Comic Sans MS" panose="030F0702030302020204" pitchFamily="66" charset="0"/>
              </a:rPr>
              <a:t>Салат «Адаптационный» </a:t>
            </a:r>
          </a:p>
          <a:p>
            <a:pPr lvl="0"/>
            <a:r>
              <a:rPr lang="ru-RU" sz="3200" dirty="0">
                <a:latin typeface="Comic Sans MS" panose="030F0702030302020204" pitchFamily="66" charset="0"/>
              </a:rPr>
              <a:t>Борщ (мини- лекция о Программе просвещения родителей)</a:t>
            </a:r>
          </a:p>
          <a:p>
            <a:pPr lvl="0"/>
            <a:r>
              <a:rPr lang="ru-RU" sz="3200" dirty="0">
                <a:latin typeface="Comic Sans MS" panose="030F0702030302020204" pitchFamily="66" charset="0"/>
              </a:rPr>
              <a:t>Блюдо на «На выбор» (решение педагогических проблем)</a:t>
            </a:r>
          </a:p>
          <a:p>
            <a:pPr lvl="0"/>
            <a:r>
              <a:rPr lang="ru-RU" sz="3200" dirty="0">
                <a:latin typeface="Comic Sans MS" panose="030F0702030302020204" pitchFamily="66" charset="0"/>
              </a:rPr>
              <a:t>Компот (тест по результатам адаптации)</a:t>
            </a:r>
          </a:p>
          <a:p>
            <a:pPr lvl="0"/>
            <a:r>
              <a:rPr lang="ru-RU" sz="3200" dirty="0">
                <a:latin typeface="Comic Sans MS" panose="030F0702030302020204" pitchFamily="66" charset="0"/>
              </a:rPr>
              <a:t>Десерт «Послевкусие» (рефлексия</a:t>
            </a:r>
            <a:r>
              <a:rPr lang="ru-RU" sz="3200" dirty="0" smtClean="0">
                <a:latin typeface="Comic Sans MS" panose="030F0702030302020204" pitchFamily="66" charset="0"/>
              </a:rPr>
              <a:t>)</a:t>
            </a:r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03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68421"/>
            <a:ext cx="8929761" cy="6682362"/>
          </a:xfrm>
        </p:spPr>
      </p:pic>
      <p:sp>
        <p:nvSpPr>
          <p:cNvPr id="7" name="Прямоугольник 6"/>
          <p:cNvSpPr/>
          <p:nvPr/>
        </p:nvSpPr>
        <p:spPr>
          <a:xfrm>
            <a:off x="1043608" y="1124744"/>
            <a:ext cx="7488832" cy="165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64" y="1015830"/>
            <a:ext cx="2233956" cy="14897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7187" y="1098093"/>
            <a:ext cx="637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anose="030F0702030302020204" pitchFamily="66" charset="0"/>
              </a:rPr>
              <a:t>Салат «Адаптационный» 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204864"/>
            <a:ext cx="787427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latin typeface="Comic Sans MS" panose="030F0702030302020204" pitchFamily="66" charset="0"/>
              </a:rPr>
              <a:t>Капуста   (возрастные особенности)</a:t>
            </a:r>
          </a:p>
          <a:p>
            <a:endParaRPr lang="ru-RU">
              <a:latin typeface="Comic Sans MS" panose="030F0702030302020204" pitchFamily="66" charset="0"/>
            </a:endParaRPr>
          </a:p>
          <a:p>
            <a:r>
              <a:rPr lang="ru-RU">
                <a:latin typeface="Comic Sans MS" panose="030F0702030302020204" pitchFamily="66" charset="0"/>
              </a:rPr>
              <a:t>Морковь результаты адаптации в группе (видео фильм)</a:t>
            </a:r>
          </a:p>
          <a:p>
            <a:endParaRPr lang="ru-RU">
              <a:latin typeface="Comic Sans MS" panose="030F0702030302020204" pitchFamily="66" charset="0"/>
            </a:endParaRPr>
          </a:p>
          <a:p>
            <a:r>
              <a:rPr lang="ru-RU">
                <a:latin typeface="Comic Sans MS" panose="030F0702030302020204" pitchFamily="66" charset="0"/>
              </a:rPr>
              <a:t>Лук зеленый – проблемы в группе, </a:t>
            </a:r>
          </a:p>
          <a:p>
            <a:endParaRPr lang="ru-RU">
              <a:latin typeface="Comic Sans MS" panose="030F0702030302020204" pitchFamily="66" charset="0"/>
            </a:endParaRPr>
          </a:p>
          <a:p>
            <a:r>
              <a:rPr lang="ru-RU">
                <a:latin typeface="Comic Sans MS" panose="030F0702030302020204" pitchFamily="66" charset="0"/>
              </a:rPr>
              <a:t>Соль и сахар – режим дня и правила в группе (подписать документ),</a:t>
            </a:r>
          </a:p>
          <a:p>
            <a:r>
              <a:rPr lang="ru-RU">
                <a:latin typeface="Comic Sans MS" panose="030F0702030302020204" pitchFamily="66" charset="0"/>
              </a:rPr>
              <a:t> </a:t>
            </a:r>
          </a:p>
          <a:p>
            <a:r>
              <a:rPr lang="ru-RU">
                <a:latin typeface="Comic Sans MS" panose="030F0702030302020204" pitchFamily="66" charset="0"/>
              </a:rPr>
              <a:t>Перец – успехи детей и участие родителей в жизни детского сада, </a:t>
            </a:r>
          </a:p>
          <a:p>
            <a:endParaRPr lang="ru-RU">
              <a:latin typeface="Comic Sans MS" panose="030F0702030302020204" pitchFamily="66" charset="0"/>
            </a:endParaRPr>
          </a:p>
          <a:p>
            <a:r>
              <a:rPr lang="ru-RU">
                <a:latin typeface="Comic Sans MS" panose="030F0702030302020204" pitchFamily="66" charset="0"/>
              </a:rPr>
              <a:t>Масло –планы на следующий год (пополнение  РППС).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25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63320"/>
            <a:ext cx="8857753" cy="6732680"/>
          </a:xfrm>
        </p:spPr>
      </p:pic>
      <p:sp>
        <p:nvSpPr>
          <p:cNvPr id="5" name="TextBox 4"/>
          <p:cNvSpPr txBox="1"/>
          <p:nvPr/>
        </p:nvSpPr>
        <p:spPr>
          <a:xfrm>
            <a:off x="395536" y="836712"/>
            <a:ext cx="891941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Comic Sans MS" panose="030F0702030302020204" pitchFamily="66" charset="0"/>
              </a:rPr>
              <a:t>Предлагаем вашему вниманию рекомендации</a:t>
            </a:r>
            <a:r>
              <a:rPr lang="ru-RU" b="1" dirty="0" smtClean="0">
                <a:latin typeface="Comic Sans MS" panose="030F0702030302020204" pitchFamily="66" charset="0"/>
              </a:rPr>
              <a:t>:</a:t>
            </a:r>
            <a:endParaRPr lang="ru-RU" dirty="0" smtClean="0">
              <a:latin typeface="Comic Sans MS" panose="030F0702030302020204" pitchFamily="66" charset="0"/>
            </a:endParaRPr>
          </a:p>
          <a:p>
            <a:pPr lvl="0"/>
            <a:r>
              <a:rPr lang="ru-RU" dirty="0" smtClean="0">
                <a:latin typeface="Comic Sans MS" panose="030F0702030302020204" pitchFamily="66" charset="0"/>
              </a:rPr>
              <a:t>Помнить, что только 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вы являетесь основным образцом ориентиром </a:t>
            </a:r>
            <a:r>
              <a:rPr lang="ru-RU" dirty="0" smtClean="0">
                <a:latin typeface="Comic Sans MS" panose="030F0702030302020204" pitchFamily="66" charset="0"/>
              </a:rPr>
              <a:t>ребёнка.</a:t>
            </a:r>
          </a:p>
          <a:p>
            <a:pPr lvl="0"/>
            <a:endParaRPr lang="ru-RU" dirty="0" smtClean="0">
              <a:latin typeface="Comic Sans MS" panose="030F0702030302020204" pitchFamily="66" charset="0"/>
            </a:endParaRPr>
          </a:p>
          <a:p>
            <a:pPr lvl="0"/>
            <a:r>
              <a:rPr lang="ru-RU" dirty="0" smtClean="0">
                <a:latin typeface="Comic Sans MS" panose="030F0702030302020204" pitchFamily="66" charset="0"/>
              </a:rPr>
              <a:t>Каждый ребёнок требует, не только внимания, но и организации содержательной деятельности </a:t>
            </a:r>
            <a:r>
              <a:rPr lang="ru-RU" i="1" dirty="0" smtClean="0">
                <a:latin typeface="Comic Sans MS" panose="030F0702030302020204" pitchFamily="66" charset="0"/>
              </a:rPr>
              <a:t>(игра рассматривание картинок, занятия)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</a:p>
          <a:p>
            <a:pPr lvl="0"/>
            <a:r>
              <a:rPr lang="ru-RU" dirty="0" smtClean="0">
                <a:latin typeface="Comic Sans MS" panose="030F0702030302020204" pitchFamily="66" charset="0"/>
              </a:rPr>
              <a:t>Знать </a:t>
            </a:r>
            <a:r>
              <a:rPr lang="ru-RU" dirty="0">
                <a:latin typeface="Comic Sans MS" panose="030F0702030302020204" pitchFamily="66" charset="0"/>
              </a:rPr>
              <a:t>и учитывать 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особенности возрастного развития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ru-RU" b="1" dirty="0" smtClean="0"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Ведущий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вид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деятельности–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игра.</a:t>
            </a:r>
            <a:r>
              <a:rPr lang="ru-RU" dirty="0">
                <a:latin typeface="Comic Sans MS" panose="030F0702030302020204" pitchFamily="66" charset="0"/>
              </a:rPr>
              <a:t>  Все знания, умения и навыки ребёнок получает через игру. 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ru-RU" dirty="0" smtClean="0">
                <a:latin typeface="Comic Sans MS" panose="030F0702030302020204" pitchFamily="66" charset="0"/>
              </a:rPr>
              <a:t>Уважаемые</a:t>
            </a:r>
            <a:r>
              <a:rPr lang="ru-RU" dirty="0">
                <a:latin typeface="Comic Sans MS" panose="030F0702030302020204" pitchFamily="66" charset="0"/>
              </a:rPr>
              <a:t>, родители, обыгрывайте с ребенком дома разные ситуации, предлагайте выполнить то или иное задание от лица игрушки, для игрушки.  </a:t>
            </a:r>
          </a:p>
          <a:p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ru-RU" dirty="0" smtClean="0">
                <a:latin typeface="Comic Sans MS" panose="030F0702030302020204" pitchFamily="66" charset="0"/>
              </a:rPr>
              <a:t>Ребенок </a:t>
            </a:r>
            <a:r>
              <a:rPr lang="ru-RU" dirty="0">
                <a:latin typeface="Comic Sans MS" panose="030F0702030302020204" pitchFamily="66" charset="0"/>
              </a:rPr>
              <a:t>стремится к 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самостоятельности</a:t>
            </a:r>
            <a:r>
              <a:rPr lang="ru-RU" dirty="0">
                <a:latin typeface="Comic Sans MS" panose="030F0702030302020204" pitchFamily="66" charset="0"/>
              </a:rPr>
              <a:t> – удовлетворяйте эту потребность. Все, что ребенок может делать – пусть делает сам. Уделяйте побольше времени для занятий и игр с малышом.</a:t>
            </a:r>
          </a:p>
          <a:p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Всё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, чем мы занимаемся, и чем живёт детский сад, вы можете посмотреть на нашем сайте и на </a:t>
            </a:r>
            <a:r>
              <a:rPr lang="ru-RU" dirty="0" err="1">
                <a:solidFill>
                  <a:srgbClr val="7030A0"/>
                </a:solidFill>
                <a:latin typeface="Comic Sans MS" panose="030F0702030302020204" pitchFamily="66" charset="0"/>
              </a:rPr>
              <a:t>пабликах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 в контакте и одноклассниках. </a:t>
            </a:r>
          </a:p>
          <a:p>
            <a:pPr lvl="0"/>
            <a:endParaRPr lang="ru-RU" sz="2400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4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3002"/>
            <a:ext cx="8929761" cy="6682362"/>
          </a:xfrm>
        </p:spPr>
      </p:pic>
      <p:sp>
        <p:nvSpPr>
          <p:cNvPr id="5" name="TextBox 4"/>
          <p:cNvSpPr txBox="1"/>
          <p:nvPr/>
        </p:nvSpPr>
        <p:spPr>
          <a:xfrm>
            <a:off x="899592" y="1628800"/>
            <a:ext cx="780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>
                <a:latin typeface="Comic Sans MS" panose="030F0702030302020204" pitchFamily="66" charset="0"/>
              </a:rPr>
              <a:t>Борщ (мини- лекция о Программе просвещения родителей)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79794"/>
            <a:ext cx="2520280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45" y="2209294"/>
            <a:ext cx="2958749" cy="369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5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39" y="-68017"/>
            <a:ext cx="8857753" cy="6732680"/>
          </a:xfrm>
        </p:spPr>
      </p:pic>
      <p:sp>
        <p:nvSpPr>
          <p:cNvPr id="16" name="TextBox 15"/>
          <p:cNvSpPr txBox="1"/>
          <p:nvPr/>
        </p:nvSpPr>
        <p:spPr>
          <a:xfrm>
            <a:off x="2267744" y="11344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619672" y="1417638"/>
            <a:ext cx="639355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Comic Sans MS" panose="030F0702030302020204" pitchFamily="66" charset="0"/>
              </a:rPr>
              <a:t>Блюдо «На выбор» </a:t>
            </a:r>
            <a:r>
              <a:rPr lang="ru-RU" dirty="0"/>
              <a:t>- </a:t>
            </a:r>
            <a:r>
              <a:rPr lang="ru-RU" dirty="0">
                <a:latin typeface="Comic Sans MS" panose="030F0702030302020204" pitchFamily="66" charset="0"/>
              </a:rPr>
              <a:t>решение педагогических </a:t>
            </a:r>
            <a:r>
              <a:rPr lang="ru-RU" dirty="0" smtClean="0">
                <a:latin typeface="Comic Sans MS" panose="030F0702030302020204" pitchFamily="66" charset="0"/>
              </a:rPr>
              <a:t>проблем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484" y="2897366"/>
            <a:ext cx="2725862" cy="286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28453"/>
            <a:ext cx="8676863" cy="6624736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986901"/>
              </p:ext>
            </p:extLst>
          </p:nvPr>
        </p:nvGraphicFramePr>
        <p:xfrm>
          <a:off x="92075" y="92075"/>
          <a:ext cx="4857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Объект упаковщика для оболочки" showAsIcon="1" r:id="rId4" imgW="486360" imgH="582120" progId="Package">
                  <p:embed/>
                </p:oleObj>
              </mc:Choice>
              <mc:Fallback>
                <p:oleObj name="Объект упаковщика для оболочки" showAsIcon="1" r:id="rId4" imgW="48636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85775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676180"/>
              </p:ext>
            </p:extLst>
          </p:nvPr>
        </p:nvGraphicFramePr>
        <p:xfrm>
          <a:off x="92075" y="92075"/>
          <a:ext cx="4857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Объект упаковщика для оболочки" showAsIcon="1" r:id="rId6" imgW="486360" imgH="582120" progId="Package">
                  <p:embed/>
                </p:oleObj>
              </mc:Choice>
              <mc:Fallback>
                <p:oleObj name="Объект упаковщика для оболочки" showAsIcon="1" r:id="rId6" imgW="48636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85775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97965"/>
              </p:ext>
            </p:extLst>
          </p:nvPr>
        </p:nvGraphicFramePr>
        <p:xfrm>
          <a:off x="92075" y="92075"/>
          <a:ext cx="4857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Объект упаковщика для оболочки" showAsIcon="1" r:id="rId8" imgW="486360" imgH="582120" progId="Package">
                  <p:embed/>
                </p:oleObj>
              </mc:Choice>
              <mc:Fallback>
                <p:oleObj name="Объект упаковщика для оболочки" showAsIcon="1" r:id="rId8" imgW="48636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85775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646398"/>
              </p:ext>
            </p:extLst>
          </p:nvPr>
        </p:nvGraphicFramePr>
        <p:xfrm>
          <a:off x="92075" y="92075"/>
          <a:ext cx="4857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Объект упаковщика для оболочки" showAsIcon="1" r:id="rId10" imgW="486360" imgH="582120" progId="Package">
                  <p:embed/>
                </p:oleObj>
              </mc:Choice>
              <mc:Fallback>
                <p:oleObj name="Объект упаковщика для оболочки" showAsIcon="1" r:id="rId10" imgW="48636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85775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236596"/>
              </p:ext>
            </p:extLst>
          </p:nvPr>
        </p:nvGraphicFramePr>
        <p:xfrm>
          <a:off x="92075" y="92075"/>
          <a:ext cx="7127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Объект упаковщика для оболочки" showAsIcon="1" r:id="rId11" imgW="713160" imgH="582120" progId="Package">
                  <p:embed/>
                </p:oleObj>
              </mc:Choice>
              <mc:Fallback>
                <p:oleObj name="Объект упаковщика для оболочки" showAsIcon="1" r:id="rId11" imgW="71316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712788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3568" y="2564904"/>
            <a:ext cx="8316823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 </a:t>
            </a:r>
          </a:p>
          <a:p>
            <a:endParaRPr lang="ru-RU" sz="3200" dirty="0">
              <a:latin typeface="Comic Sans MS" panose="030F0702030302020204" pitchFamily="66" charset="0"/>
            </a:endParaRPr>
          </a:p>
          <a:p>
            <a:endParaRPr lang="ru-RU" sz="3200" dirty="0" smtClean="0">
              <a:latin typeface="Comic Sans MS" panose="030F0702030302020204" pitchFamily="66" charset="0"/>
            </a:endParaRPr>
          </a:p>
          <a:p>
            <a:endParaRPr lang="ru-RU" sz="3200" dirty="0">
              <a:latin typeface="Comic Sans MS" panose="030F0702030302020204" pitchFamily="66" charset="0"/>
            </a:endParaRPr>
          </a:p>
          <a:p>
            <a:endParaRPr lang="ru-RU" sz="3200" dirty="0" smtClean="0">
              <a:latin typeface="Comic Sans MS" panose="030F0702030302020204" pitchFamily="66" charset="0"/>
            </a:endParaRPr>
          </a:p>
          <a:p>
            <a:pPr algn="ctr"/>
            <a:endParaRPr lang="ru-RU" sz="3200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(результаты теста по адаптации)</a:t>
            </a:r>
          </a:p>
          <a:p>
            <a:pPr algn="ctr"/>
            <a:endParaRPr lang="ru-RU" sz="2000" dirty="0">
              <a:latin typeface="Comic Sans MS" panose="030F0702030302020204" pitchFamily="66" charset="0"/>
            </a:endParaRPr>
          </a:p>
          <a:p>
            <a:endParaRPr lang="ru-RU" sz="3200" dirty="0" smtClean="0">
              <a:latin typeface="Comic Sans MS" panose="030F0702030302020204" pitchFamily="66" charset="0"/>
            </a:endParaRPr>
          </a:p>
          <a:p>
            <a:endParaRPr lang="ru-RU" sz="3200" dirty="0">
              <a:latin typeface="Comic Sans MS" panose="030F0702030302020204" pitchFamily="66" charset="0"/>
            </a:endParaRPr>
          </a:p>
          <a:p>
            <a:endParaRPr lang="ru-RU" sz="3200" dirty="0" smtClean="0">
              <a:latin typeface="Comic Sans MS" panose="030F0702030302020204" pitchFamily="66" charset="0"/>
            </a:endParaRPr>
          </a:p>
          <a:p>
            <a:endParaRPr lang="ru-RU" sz="3200" dirty="0">
              <a:latin typeface="Comic Sans MS" panose="030F0702030302020204" pitchFamily="66" charset="0"/>
            </a:endParaRPr>
          </a:p>
          <a:p>
            <a:endParaRPr lang="ru-RU" sz="3200" dirty="0" smtClean="0">
              <a:latin typeface="Comic Sans MS" panose="030F0702030302020204" pitchFamily="66" charset="0"/>
            </a:endParaRPr>
          </a:p>
          <a:p>
            <a:endParaRPr lang="ru-RU" sz="3200" dirty="0">
              <a:latin typeface="Comic Sans MS" panose="030F0702030302020204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90" y="1748224"/>
            <a:ext cx="5078338" cy="37805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59832" y="105273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mic Sans MS" panose="030F0702030302020204" pitchFamily="66" charset="0"/>
              </a:rPr>
              <a:t>К</a:t>
            </a:r>
            <a:r>
              <a:rPr lang="ru-RU" sz="4000" dirty="0" smtClean="0">
                <a:latin typeface="Comic Sans MS" panose="030F0702030302020204" pitchFamily="66" charset="0"/>
              </a:rPr>
              <a:t>омпот</a:t>
            </a:r>
            <a:endParaRPr lang="ru-RU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0" y="116632"/>
            <a:ext cx="8580072" cy="6552728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0" y="269032"/>
            <a:ext cx="8580072" cy="6552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844824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anose="030F0702030302020204" pitchFamily="66" charset="0"/>
              </a:rPr>
              <a:t>              </a:t>
            </a:r>
            <a:r>
              <a:rPr lang="ru-RU" sz="2800" b="1" dirty="0" smtClean="0">
                <a:latin typeface="Comic Sans MS" panose="030F0702030302020204" pitchFamily="66" charset="0"/>
              </a:rPr>
              <a:t>Десерт </a:t>
            </a:r>
            <a:r>
              <a:rPr lang="ru-RU" sz="2800" b="1" dirty="0">
                <a:latin typeface="Comic Sans MS" panose="030F0702030302020204" pitchFamily="66" charset="0"/>
              </a:rPr>
              <a:t>«Послевкусие» </a:t>
            </a:r>
            <a:r>
              <a:rPr lang="ru-RU" sz="1600" dirty="0" smtClean="0">
                <a:latin typeface="Comic Sans MS" panose="030F0702030302020204" pitchFamily="66" charset="0"/>
              </a:rPr>
              <a:t>рефлексия чаепитие</a:t>
            </a:r>
            <a:endParaRPr lang="ru-RU" sz="1600" dirty="0">
              <a:latin typeface="Comic Sans MS" panose="030F0702030302020204" pitchFamily="66" charset="0"/>
            </a:endParaRPr>
          </a:p>
          <a:p>
            <a:r>
              <a:rPr lang="ru-RU" dirty="0" smtClean="0"/>
              <a:t>                     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776601"/>
            <a:ext cx="1291490" cy="12820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68" y="2583167"/>
            <a:ext cx="5148064" cy="345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18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274</Words>
  <Application>Microsoft Office PowerPoint</Application>
  <PresentationFormat>Экран (4:3)</PresentationFormat>
  <Paragraphs>83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Times New Roman</vt:lpstr>
      <vt:lpstr>Wingdings</vt:lpstr>
      <vt:lpstr>Тема Office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Viola</dc:creator>
  <cp:lastModifiedBy>Пользователь</cp:lastModifiedBy>
  <cp:revision>38</cp:revision>
  <dcterms:created xsi:type="dcterms:W3CDTF">2017-04-16T14:58:41Z</dcterms:created>
  <dcterms:modified xsi:type="dcterms:W3CDTF">2026-01-26T01:39:38Z</dcterms:modified>
</cp:coreProperties>
</file>