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0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7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2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6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9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3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7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EFBB-8420-4126-8713-19A5D4BAAA3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3C81-24E2-43CC-8E0A-30BDE2951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5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-22654"/>
            <a:ext cx="11969578" cy="6800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3146" y="2652584"/>
            <a:ext cx="4135395" cy="7249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Сюжетно – ролевая игра</a:t>
            </a:r>
            <a:br>
              <a:rPr lang="ru-RU" sz="2400" b="1" dirty="0" smtClean="0"/>
            </a:br>
            <a:r>
              <a:rPr lang="ru-RU" sz="2400" b="1" dirty="0" smtClean="0"/>
              <a:t>«Цирк»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04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Группа «Малышок»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8720" y="875211"/>
            <a:ext cx="10489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р.п. Линево</a:t>
            </a:r>
          </a:p>
          <a:p>
            <a:pPr algn="ctr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633216 р.п. Линево 4 - микрорайон д. 15, Искитимский район, Новосибирская обл., тел/ факс (8) 383 -43-33-821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4675" y="4754880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Пасканова Ирина Васильевна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smtClean="0"/>
              <a:t>Анафриенко Оксана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40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57665"/>
            <a:ext cx="11969578" cy="6800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0961" y="972065"/>
            <a:ext cx="1019020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Цель: </a:t>
            </a:r>
          </a:p>
          <a:p>
            <a:r>
              <a:rPr lang="ru-RU" sz="2800" b="1" dirty="0" smtClean="0"/>
              <a:t>Создать условия для развития познавательных и творческих способностей детей в процессе сюжетно – ролевой игры. </a:t>
            </a:r>
          </a:p>
          <a:p>
            <a:r>
              <a:rPr lang="ru-RU" sz="2800" b="1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Закрепить представления детей о цирковых профессиях артистов: дрессировщик, гимнасты, силачи, фокусник, клоун; о профессиях людей работающих в цирке: кассир, контролёр.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 Учить выполнять роли и выполнять действия. Побуждать к ролевому диалогу.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Воспитывать желание играть в коллективе сверстников.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245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Предварительная работа: </a:t>
            </a:r>
            <a:br>
              <a:rPr lang="ru-RU" sz="2000" b="1" dirty="0" smtClean="0"/>
            </a:br>
            <a:r>
              <a:rPr lang="ru-RU" sz="2000" b="1" dirty="0" smtClean="0"/>
              <a:t>Беседы о цирке и цирковых артистах, профессиях людей работающих в цирке. </a:t>
            </a:r>
            <a:br>
              <a:rPr lang="ru-RU" sz="2000" b="1" dirty="0" smtClean="0"/>
            </a:br>
            <a:r>
              <a:rPr lang="ru-RU" sz="2000" b="1" dirty="0" smtClean="0"/>
              <a:t>Рассматривание иллюстраций «Цирк», просмотр мультфильмов о цирке.</a:t>
            </a:r>
            <a:endParaRPr lang="ru-RU" sz="2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4" y="1792674"/>
            <a:ext cx="5801784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33" y="1562894"/>
            <a:ext cx="4145177" cy="5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1"/>
          <a:stretch/>
        </p:blipFill>
        <p:spPr>
          <a:xfrm>
            <a:off x="3443680" y="892332"/>
            <a:ext cx="5206313" cy="4819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0" y="1459684"/>
            <a:ext cx="3202966" cy="5178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48" y="1602297"/>
            <a:ext cx="3297821" cy="51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3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7" y="1647568"/>
            <a:ext cx="6008152" cy="4275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5706" r="336" b="9290"/>
          <a:stretch/>
        </p:blipFill>
        <p:spPr>
          <a:xfrm>
            <a:off x="6310183" y="1647568"/>
            <a:ext cx="5750012" cy="47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969" y="378941"/>
            <a:ext cx="5354594" cy="11532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кто смешит людей? (клоун)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39" y="1636155"/>
            <a:ext cx="3263503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93" y="163615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Вы ребята, будете зрители. Что вы должны купить, чтобы попасть в цирк? (билеты). А где их можно купить? (в кассе) Кто продаёт билеты? (кассир). Кто хочет быть кассиром? Занимай место в кассе. А проверяет билеты кто? (контролёр, выбирается контролёр). Проверяйте билеты. А вы берите деньги и становитесь в очередь, покупайте билеты в кассе. Не забудьте, что нужно вежливо обращаться к кассиру.(дети покупают билеты и садятся на места).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0" y="1866814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6"/>
          <a:stretch/>
        </p:blipFill>
        <p:spPr>
          <a:xfrm>
            <a:off x="6671104" y="1690688"/>
            <a:ext cx="4466453" cy="47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7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Следующим номером нашей программы на арене цирка всемирно известный дрессировщик со своей дрессированной собачкой «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Бонни</a:t>
            </a: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». </a:t>
            </a:r>
            <a:b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Похлопайте, встречаем их. Ведущий. Что умеет делать ваша собачка? (выполнять команды). Посмотрим. Дрессировщик даёт команды: Сидеть! Голос! Лежать, танцуй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" b="41050"/>
          <a:stretch/>
        </p:blipFill>
        <p:spPr>
          <a:xfrm>
            <a:off x="485373" y="2155138"/>
            <a:ext cx="3608833" cy="3084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 b="16036"/>
          <a:stretch/>
        </p:blipFill>
        <p:spPr>
          <a:xfrm>
            <a:off x="4885038" y="2031571"/>
            <a:ext cx="5964195" cy="35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54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265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Тема Office</vt:lpstr>
      <vt:lpstr>Сюжетно – ролевая игра «Цирк»</vt:lpstr>
      <vt:lpstr>Презентация PowerPoint</vt:lpstr>
      <vt:lpstr>Предварительная работа:  Беседы о цирке и цирковых артистах, профессиях людей работающих в цирке.  Рассматривание иллюстраций «Цирк», просмотр мультфильмов о цирке.</vt:lpstr>
      <vt:lpstr>Презентация PowerPoint</vt:lpstr>
      <vt:lpstr>Презентация PowerPoint</vt:lpstr>
      <vt:lpstr>А кто смешит людей? (клоун)</vt:lpstr>
      <vt:lpstr>Вы ребята, будете зрители. Что вы должны купить, чтобы попасть в цирк? (билеты). А где их можно купить? (в кассе) Кто продаёт билеты? (кассир). Кто хочет быть кассиром? Занимай место в кассе. А проверяет билеты кто? (контролёр, выбирается контролёр). Проверяйте билеты. А вы берите деньги и становитесь в очередь, покупайте билеты в кассе. Не забудьте, что нужно вежливо обращаться к кассиру.(дети покупают билеты и садятся на места).</vt:lpstr>
      <vt:lpstr>Следующим номером нашей программы на арене цирка всемирно известный дрессировщик со своей дрессированной собачкой «Бонни».  Похлопайте, встречаем их. Ведущий. Что умеет делать ваша собачка? (выполнять команды). Посмотрим. Дрессировщик даёт команды: Сидеть! Голос! Лежать, танцуй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13</cp:revision>
  <dcterms:created xsi:type="dcterms:W3CDTF">2026-01-05T05:01:30Z</dcterms:created>
  <dcterms:modified xsi:type="dcterms:W3CDTF">2026-01-12T02:39:10Z</dcterms:modified>
</cp:coreProperties>
</file>