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Искитимского района Новосибирской области детский сад комбинированного</a:t>
            </a:r>
            <a:b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вида «Красная шапочка» р.п. Линево, 633216, 4микрорайон,  дом 15,</a:t>
            </a:r>
            <a:b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телефон  (8-38343) 3-38-21; e- </a:t>
            </a:r>
            <a:r>
              <a:rPr lang="ru-RU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ds_kra_isk@edu54.ru</a:t>
            </a:r>
            <a:r>
              <a:rPr lang="ru-RU" sz="1000" dirty="0">
                <a:solidFill>
                  <a:prstClr val="black"/>
                </a:solidFill>
              </a:rPr>
              <a:t/>
            </a:r>
            <a:br>
              <a:rPr lang="ru-RU" sz="10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8724" r="11124" b="64950"/>
          <a:stretch/>
        </p:blipFill>
        <p:spPr bwMode="auto">
          <a:xfrm>
            <a:off x="179512" y="908720"/>
            <a:ext cx="878497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530120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Группа «Золушка»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80513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высшей категории :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Брынских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64514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6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449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Масленичные игры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2289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3956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32313"/>
            <a:ext cx="40417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64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Блинное творчество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Патриотический уголок_Брынских О.В._2026\IMG_20260220_100825_2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6791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3956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82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Масленичные гуляния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esktop\Патриотический уголок_Брынских О.В._2026\IMG_20260220_095000_2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17" y="1601369"/>
            <a:ext cx="339576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12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Дегустация блинов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344816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784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р.п. Линево, 633216, 4микрорайон,  дом 15, телефон  (8-38343) 3-38-21; e- mail: ds_kra_isk@edu54.ru </vt:lpstr>
      <vt:lpstr>Масленичные игры</vt:lpstr>
      <vt:lpstr>Блинное творчество</vt:lpstr>
      <vt:lpstr>Масленичные гуляния</vt:lpstr>
      <vt:lpstr>Дегустация блинов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</cp:lastModifiedBy>
  <cp:revision>3</cp:revision>
  <dcterms:created xsi:type="dcterms:W3CDTF">2026-01-15T03:27:02Z</dcterms:created>
  <dcterms:modified xsi:type="dcterms:W3CDTF">2026-03-17T10:03:36Z</dcterms:modified>
</cp:coreProperties>
</file>