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47048" cy="6206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телефон  (8-38343) 3-38-21; e-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mail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ds_kra_isk@edu54.ru</a:t>
            </a:r>
            <a:r>
              <a:rPr lang="ru-RU" sz="1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1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 – класс «Налобник 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для удмуртского национального головного убора платка - 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Сюлык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 algn="ctr"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руппа «Золушка»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2" y="2204864"/>
            <a:ext cx="4038600" cy="21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" y="4608150"/>
            <a:ext cx="4104456" cy="22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r="47835" b="66565"/>
          <a:stretch/>
        </p:blipFill>
        <p:spPr bwMode="auto">
          <a:xfrm>
            <a:off x="241040" y="836712"/>
            <a:ext cx="379546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 </a:t>
            </a:r>
            <a:r>
              <a:rPr lang="ru-RU" dirty="0" err="1" smtClean="0"/>
              <a:t>Брынских</a:t>
            </a:r>
            <a:r>
              <a:rPr lang="ru-RU" dirty="0" smtClean="0"/>
              <a:t> О.В.</a:t>
            </a:r>
          </a:p>
          <a:p>
            <a:r>
              <a:rPr lang="ru-RU" dirty="0" smtClean="0"/>
              <a:t>Воспитатель высшей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617869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России проживает множество людей разных национальностей.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 из таких национальностей -Удмурты.  Они проживают в европейской части России.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Герб удмуртов – округлый щит красно-черного цвета с изображенным на нем белым лебедем (человеком-птицей) с раскрытыми крыльями. На груди птицы – восьмиконечный солярный знак – оберег красного цвета, под крыльями – солярный знак белого цвета. В нижней части щита лента красного цвета, образующая складку с надписью черного цвета на удмуртском языке «Удмурт Республика», белого – на русском языке «Удмуртская республика».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Флаг Удмуртии –прямоугольное трехцветное полотнище с эмблемой из вертикальных равновеликих по ширине полос черного, белого и красного цветов. В центре белой полосы изображен восьмиконечный солярный знак красного цвета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крестострел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ерный цвет обозначает – символ земли и стабильности, красный – цвет солнца и символ жизни, белый – символ космоса и чистоты нравственных уставов.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Патриотический уголок_Брынских О.В._2026\IMG_20260301_175257_1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4288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1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55306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народ имеет свои отличия в одежде.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Отличие удмуртских женщин заключается в ношении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манисто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Это обязательная часть удмуртского женского национального костюма. Оно сделано из монет. Считается, что чем больше монет в монисто, 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благосостоятельнее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семья.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это оберег от «дурного глаза», а звон монет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Чулпы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отпугивает злые силы.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Помимо монисто 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дмуртские женщины носят платок –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Сюлык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Квадратное полотно, а поверх надет налобник -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узоры которого обозначают глубокую связь удмуртов с природой.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Налобник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 - вышитая налобная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поязка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которую по традиции носят женщины поверх платков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Сюлык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состоял из позумента, нашитого на холст или кумач, густой бахромы с блестками и деревянных подвесок, обвитых позументной нитью.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Патриотический уголок_Брынских О.В._2026\IMG_20260226_200616_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мастер-классе представлен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в упрощенном варианте.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Полоска белого цвета их плотного картона с изящными красно-белыми узорами, расположенными вдоль всего налобника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Укотуг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Патриотический уголок_Брынских О.В._2026\IMG_20260226_200524_2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60851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Патриотический уголок_Брынских О.В._2026\IMG_20260226_200538_2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38" y="141277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16474"/>
          <a:stretch/>
        </p:blipFill>
        <p:spPr bwMode="auto">
          <a:xfrm>
            <a:off x="971600" y="548680"/>
            <a:ext cx="737820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9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2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vt:lpstr>
      <vt:lpstr>В России проживает множество людей разных национальностей.    Одна из таких национальностей -Удмурты.  Они проживают в европейской части России.   Герб удмуртов – округлый щит красно-черного цвета с изображенным на нем белым лебедем (человеком-птицей) с раскрытыми крыльями. На груди птицы – восьмиконечный солярный знак – оберег красного цвета, под крыльями – солярный знак белого цвета. В нижней части щита лента красного цвета, образующая складку с надписью черного цвета на удмуртском языке «Удмурт Республика», белого – на русском языке «Удмуртская республика». Флаг Удмуртии –прямоугольное трехцветное полотнище с эмблемой из вертикальных равновеликих по ширине полос черного, белого и красного цветов. В центре белой полосы изображен восьмиконечный солярный знак красного цвета – крестострел.  Черный цвет обозначает – символ земли и стабильности, красный – цвет солнца и символ жизни, белый – символ космоса и чистоты нравственных уставов.</vt:lpstr>
      <vt:lpstr>Каждый народ имеет свои отличия в одежде.  Отличие удмуртских женщин заключается в ношении манисто -  «Чулпы». Это обязательная часть удмуртского женского национального костюма. Оно сделано из монет. Считается, что чем больше монет в монисто, тем благосостоятельнее семья. «Чулпы» - это оберег от «дурного глаза», а звон монет «Чулпы» отпугивает злые силы.  Помимо монисто ,удмуртские женщины носят платок – «Сюлык». Квадратное полотно, а поверх надет налобник -  «Укотуг», узоры которого обозначают глубокую связь удмуртов с природой.   Налобник «Укотуг»  - вышитая налобная поязка, которую по традиции носят женщины поверх платков «Сюлык». «Укотуг» состоял из позумента, нашитого на холст или кумач, густой бахромы с блестками и деревянных подвесок, обвитых позументной нитью.</vt:lpstr>
      <vt:lpstr>  На мастер-классе представлен «Укотуг» в упрощенном варианте. Полоска белого цвета их плотного картона с изящными красно-белыми узорами, расположенными вдоль всего налобника «Укотуг».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dc:title>
  <dc:creator>Ольга</dc:creator>
  <cp:lastModifiedBy>Ольга</cp:lastModifiedBy>
  <cp:revision>11</cp:revision>
  <dcterms:created xsi:type="dcterms:W3CDTF">2026-01-15T00:44:43Z</dcterms:created>
  <dcterms:modified xsi:type="dcterms:W3CDTF">2026-01-15T02:14:54Z</dcterms:modified>
</cp:coreProperties>
</file>