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75" r:id="rId5"/>
    <p:sldId id="288" r:id="rId6"/>
    <p:sldId id="285" r:id="rId7"/>
    <p:sldId id="262" r:id="rId8"/>
    <p:sldId id="279" r:id="rId9"/>
    <p:sldId id="257" r:id="rId10"/>
    <p:sldId id="272" r:id="rId11"/>
    <p:sldId id="258" r:id="rId12"/>
    <p:sldId id="260" r:id="rId13"/>
    <p:sldId id="259" r:id="rId14"/>
    <p:sldId id="282" r:id="rId15"/>
    <p:sldId id="283" r:id="rId16"/>
    <p:sldId id="265" r:id="rId17"/>
    <p:sldId id="26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16632"/>
            <a:ext cx="4896544" cy="432047"/>
          </a:xfrm>
        </p:spPr>
        <p:txBody>
          <a:bodyPr>
            <a:normAutofit fontScale="90000"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b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Искитимского района Новосибирской области детский сад комбинированного</a:t>
            </a:r>
            <a:b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вида «Красная шапочка» р.п. Линево, 633216, 4микрорайон,  дом 15,</a:t>
            </a:r>
            <a:b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  (8-38343) 3-38-21; e- </a:t>
            </a:r>
            <a:r>
              <a:rPr lang="ru-RU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ds_kra_isk@edu54.ru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844824"/>
            <a:ext cx="6912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Патриотический уголок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«Россия – родина моя!»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группа «Золушка»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4168" y="558924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высшей категории: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Брынских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63813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2026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164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ьга\Desktop\Патриотический уголок_Брынских О.В._2026\IMG_20260219_160447_2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1" y="182736"/>
            <a:ext cx="4232341" cy="317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573015"/>
            <a:ext cx="4248472" cy="319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268537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279" y="2348880"/>
            <a:ext cx="23050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62" y="4509120"/>
            <a:ext cx="23050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744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Акция «Блокадный хлеб»</a:t>
            </a:r>
          </a:p>
        </p:txBody>
      </p:sp>
      <p:pic>
        <p:nvPicPr>
          <p:cNvPr id="2050" name="Picture 2" descr="C:\Users\Ольга\Desktop\Патриотический уголок_Брынских О.В._2026\IMG_20260128_112352_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340769"/>
            <a:ext cx="4248471" cy="31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Патриотический уголок_Брынских О.В._2026\IMG_20260128_112438_6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960" y="3429000"/>
            <a:ext cx="4390176" cy="32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72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Истории о возрождении села и деревни</a:t>
            </a:r>
          </a:p>
        </p:txBody>
      </p:sp>
      <p:pic>
        <p:nvPicPr>
          <p:cNvPr id="4098" name="Picture 2" descr="C:\Users\Ольга\Desktop\Патриотический уголок_Брынских О.В._2026\IMG_20260211_163908_5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332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Сюжетно-ролевые игры, в которых воспитывается любовь к родине, родному краю, прослеживается возрождение патриотических чувств к наследию народных традиций, бытовых условий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Ольга\Desktop\Патриотический уголок_Брынских О.В._2026\IMG_20260205_075141_7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546626"/>
            <a:ext cx="1685335" cy="224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Патриотический уголок_Брынских О.В._2026\IMG_20260206_153324_3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3041643" cy="228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Патриотический уголок_Брынских О.В._2026\IMG_20260206_153433_0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543436"/>
            <a:ext cx="3004659" cy="225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ьга\Desktop\Патриотический уголок_Брынских О.В._2026\IMG_20260211_163619_0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198036"/>
            <a:ext cx="2976368" cy="22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98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Фотолента «Линево – мой родной поселок»,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«Знаменитые люди р.п.Линево»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28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Искитимский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район.   Новосибирская область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232756"/>
            <a:ext cx="21602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318520" cy="248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94520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643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Дидактическая игра «Что раньше, что теперь»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цель: пробуждение интереса к изучению истории и культуры родного края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Ольга\Desktop\Патриотический уголок_Брынских О.В._2026\IMG_20260218_085409_1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Ольга\Desktop\Патриотический уголок_Брынских О.В._2026\IMG_20260218_085411_1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685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Дидактическая игра «Найди пару»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цель: расширение представлений о достопримечательностях родного края.</a:t>
            </a:r>
          </a:p>
        </p:txBody>
      </p:sp>
      <p:pic>
        <p:nvPicPr>
          <p:cNvPr id="10242" name="Picture 2" descr="C:\Users\Ольга\Desktop\Патриотический уголок_Брынских О.В._2026\IMG_20260218_085614_1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Ольга\Desktop\Патриотический уголок_Брынских О.В._2026\IMG_20260218_085616_8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17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Настольная игра-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бродилка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«Большое путешествие по Новосибирской области»</a:t>
            </a:r>
          </a:p>
        </p:txBody>
      </p:sp>
      <p:pic>
        <p:nvPicPr>
          <p:cNvPr id="21506" name="Picture 2" descr="C:\Users\Ольга\Desktop\Патриотический уголок_Брынских О.В._2026\IMG_20260226_164117_2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Ольга\Desktop\Патриотический уголок_Брынских О.В._2026\IMG_20260226_164119_8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65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858" y="0"/>
            <a:ext cx="9146858" cy="685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1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1963"/>
            <a:ext cx="3600400" cy="639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75586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10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393"/>
            <a:ext cx="8229600" cy="566295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Воспитание патриотизма с помощью игр и пособий о России</a:t>
            </a:r>
          </a:p>
        </p:txBody>
      </p:sp>
      <p:pic>
        <p:nvPicPr>
          <p:cNvPr id="18434" name="Picture 2" descr="C:\Users\Ольга\Desktop\Патриотический уголок_Брынских О.В._2026\IMG_20260226_154913_6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34038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1584176" cy="211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641" y="3933056"/>
            <a:ext cx="1538083" cy="204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747075"/>
            <a:ext cx="3672872" cy="275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61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88639"/>
            <a:ext cx="4664869" cy="621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2376264" cy="317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5" y="3645024"/>
            <a:ext cx="2304257" cy="306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29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Город-герой Москва – Столица России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88843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20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112" y="608773"/>
            <a:ext cx="4139952" cy="310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31" y="2160438"/>
            <a:ext cx="339566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4837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Изучение народов севера России, их национальной одежды, жилищ.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201" y="3827463"/>
            <a:ext cx="40417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3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Чтение сказок народов России.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Выставка рисунков по содержанию.</a:t>
            </a:r>
          </a:p>
        </p:txBody>
      </p:sp>
      <p:pic>
        <p:nvPicPr>
          <p:cNvPr id="23554" name="Picture 2" descr="C:\Users\Ольга\Desktop\Патриотический уголок_Брынских О.В._2026\IMG_20260302_172757_2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8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7584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Патриотическое воспитание, через знаменательные события.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23  февраля – Красный день календаря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61258"/>
            <a:ext cx="595422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4116" y="981799"/>
            <a:ext cx="280987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6215" y="3293594"/>
            <a:ext cx="2521843" cy="336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865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232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р.п. Линево, 633216, 4микрорайон,  дом 15, телефон  (8-38343) 3-38-21; e- mail: ds_kra_isk@edu54.ru</vt:lpstr>
      <vt:lpstr>Презентация PowerPoint</vt:lpstr>
      <vt:lpstr>Презентация PowerPoint</vt:lpstr>
      <vt:lpstr>Воспитание патриотизма с помощью игр и пособий о России</vt:lpstr>
      <vt:lpstr>Презентация PowerPoint</vt:lpstr>
      <vt:lpstr>Город-герой Москва – Столица России</vt:lpstr>
      <vt:lpstr>Презентация PowerPoint</vt:lpstr>
      <vt:lpstr>Чтение сказок народов России.  Выставка рисунков по содержанию.</vt:lpstr>
      <vt:lpstr>Презентация PowerPoint</vt:lpstr>
      <vt:lpstr>Презентация PowerPoint</vt:lpstr>
      <vt:lpstr>Акция «Блокадный хлеб»</vt:lpstr>
      <vt:lpstr>Истории о возрождении села и деревни</vt:lpstr>
      <vt:lpstr>Сюжетно-ролевые игры, в которых воспитывается любовь к родине, родному краю, прослеживается возрождение патриотических чувств к наследию народных традиций, бытовых условий.</vt:lpstr>
      <vt:lpstr>Фотолента «Линево – мой родной поселок», «Знаменитые люди р.п.Линево»</vt:lpstr>
      <vt:lpstr>Искитимский район.   Новосибирская область</vt:lpstr>
      <vt:lpstr>Дидактическая игра «Что раньше, что теперь» цель: пробуждение интереса к изучению истории и культуры родного края  </vt:lpstr>
      <vt:lpstr>Дидактическая игра «Найди пару» цель: расширение представлений о достопримечательностях родного края.</vt:lpstr>
      <vt:lpstr>Настольная игра-бродилка  «Большое путешествие по Новосибирской области»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Рахматулина Елена Сергеевна</cp:lastModifiedBy>
  <cp:revision>12</cp:revision>
  <dcterms:created xsi:type="dcterms:W3CDTF">2026-01-15T00:26:29Z</dcterms:created>
  <dcterms:modified xsi:type="dcterms:W3CDTF">2026-03-18T02:48:18Z</dcterms:modified>
</cp:coreProperties>
</file>