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288" r:id="rId5"/>
    <p:sldId id="310" r:id="rId6"/>
    <p:sldId id="283" r:id="rId7"/>
    <p:sldId id="273" r:id="rId8"/>
    <p:sldId id="272" r:id="rId9"/>
    <p:sldId id="297" r:id="rId10"/>
    <p:sldId id="277" r:id="rId11"/>
    <p:sldId id="299" r:id="rId12"/>
    <p:sldId id="275" r:id="rId13"/>
    <p:sldId id="276" r:id="rId14"/>
    <p:sldId id="286" r:id="rId15"/>
    <p:sldId id="298" r:id="rId16"/>
    <p:sldId id="280" r:id="rId17"/>
    <p:sldId id="305" r:id="rId18"/>
    <p:sldId id="278" r:id="rId19"/>
    <p:sldId id="269" r:id="rId20"/>
    <p:sldId id="279" r:id="rId21"/>
    <p:sldId id="300" r:id="rId22"/>
    <p:sldId id="282" r:id="rId23"/>
    <p:sldId id="285" r:id="rId24"/>
    <p:sldId id="28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18.03.2026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18.03.2026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18.03.2026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18.03.2026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avatars.mds.yandex.net/i?id=347eceee7f92a341976e88a67068b3a3_l-13287882-images-thumbs&amp;n=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755576" y="188641"/>
            <a:ext cx="7772400" cy="648072"/>
          </a:xfrm>
        </p:spPr>
        <p:txBody>
          <a:bodyPr>
            <a:normAutofit fontScale="90000"/>
          </a:bodyPr>
          <a:lstStyle/>
          <a:p>
            <a:r>
              <a:rPr lang="ru-RU" sz="1100" dirty="0">
                <a:latin typeface="Times New Roman" pitchFamily="18" charset="0"/>
                <a:cs typeface="Times New Roman" pitchFamily="18" charset="0"/>
              </a:rPr>
              <a:t>Муниципальное казенное дошкольное образовательное учреждение</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Искитимского района Новосибирской области детский сад комбинированного</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вида «Красная шапочка» р.п. Линево, 633216, 4микрорайон,  дом 15,</a:t>
            </a:r>
            <a:br>
              <a:rPr lang="ru-RU" sz="1100" dirty="0">
                <a:latin typeface="Times New Roman" pitchFamily="18" charset="0"/>
                <a:cs typeface="Times New Roman" pitchFamily="18" charset="0"/>
              </a:rPr>
            </a:br>
            <a:r>
              <a:rPr lang="ru-RU" sz="1100" dirty="0">
                <a:latin typeface="Times New Roman" pitchFamily="18" charset="0"/>
                <a:cs typeface="Times New Roman" pitchFamily="18" charset="0"/>
              </a:rPr>
              <a:t>телефон  (8-38343) 3-38-21; e- </a:t>
            </a:r>
            <a:r>
              <a:rPr lang="ru-RU" sz="1100" dirty="0" err="1">
                <a:latin typeface="Times New Roman" pitchFamily="18" charset="0"/>
                <a:cs typeface="Times New Roman" pitchFamily="18" charset="0"/>
              </a:rPr>
              <a:t>mail</a:t>
            </a:r>
            <a:r>
              <a:rPr lang="ru-RU" sz="1100" dirty="0">
                <a:latin typeface="Times New Roman" pitchFamily="18" charset="0"/>
                <a:cs typeface="Times New Roman" pitchFamily="18" charset="0"/>
              </a:rPr>
              <a:t>: ds_kra_isk@edu54.ru</a:t>
            </a:r>
            <a:br>
              <a:rPr lang="ru-RU" sz="1100" dirty="0">
                <a:latin typeface="Times New Roman" pitchFamily="18" charset="0"/>
                <a:cs typeface="Times New Roman" pitchFamily="18" charset="0"/>
              </a:rPr>
            </a:br>
            <a:endParaRPr lang="ru-RU" sz="11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836712"/>
            <a:ext cx="9144000" cy="5904656"/>
          </a:xfrm>
        </p:spPr>
        <p:txBody>
          <a:bodyPr>
            <a:normAutofit/>
          </a:bodyPr>
          <a:lstStyle/>
          <a:p>
            <a:r>
              <a:rPr lang="ru-RU" sz="2400" dirty="0">
                <a:solidFill>
                  <a:schemeClr val="accent1"/>
                </a:solidFill>
                <a:latin typeface="Times New Roman" pitchFamily="18" charset="0"/>
                <a:cs typeface="Times New Roman" pitchFamily="18" charset="0"/>
              </a:rPr>
              <a:t>Сюжетно-ролевая игра </a:t>
            </a:r>
          </a:p>
          <a:p>
            <a:r>
              <a:rPr lang="ru-RU" sz="2400" dirty="0">
                <a:solidFill>
                  <a:schemeClr val="accent1"/>
                </a:solidFill>
                <a:latin typeface="Times New Roman" pitchFamily="18" charset="0"/>
                <a:cs typeface="Times New Roman" pitchFamily="18" charset="0"/>
              </a:rPr>
              <a:t>«Активный семейный зимний отдых»</a:t>
            </a:r>
          </a:p>
          <a:p>
            <a:r>
              <a:rPr lang="ru-RU" sz="2400" dirty="0">
                <a:solidFill>
                  <a:schemeClr val="accent1"/>
                </a:solidFill>
                <a:latin typeface="Times New Roman" pitchFamily="18" charset="0"/>
                <a:cs typeface="Times New Roman" pitchFamily="18" charset="0"/>
              </a:rPr>
              <a:t>группа «Золушка»</a:t>
            </a:r>
          </a:p>
          <a:p>
            <a:endParaRPr lang="ru-RU" dirty="0"/>
          </a:p>
          <a:p>
            <a:endParaRPr lang="ru-RU" dirty="0"/>
          </a:p>
          <a:p>
            <a:endParaRPr lang="ru-RU" dirty="0"/>
          </a:p>
          <a:p>
            <a:endParaRPr lang="ru-RU" dirty="0"/>
          </a:p>
          <a:p>
            <a:endParaRPr lang="ru-RU" dirty="0"/>
          </a:p>
          <a:p>
            <a:endParaRPr lang="ru-RU" dirty="0"/>
          </a:p>
          <a:p>
            <a:r>
              <a:rPr lang="ru-RU" sz="1800" dirty="0">
                <a:latin typeface="Times New Roman" pitchFamily="18" charset="0"/>
                <a:cs typeface="Times New Roman" pitchFamily="18" charset="0"/>
              </a:rPr>
              <a:t>                                                            подготовили :</a:t>
            </a:r>
          </a:p>
          <a:p>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Брынских</a:t>
            </a:r>
            <a:r>
              <a:rPr lang="ru-RU" sz="1800" dirty="0">
                <a:latin typeface="Times New Roman" pitchFamily="18" charset="0"/>
                <a:cs typeface="Times New Roman" pitchFamily="18" charset="0"/>
              </a:rPr>
              <a:t> О.В., </a:t>
            </a:r>
            <a:r>
              <a:rPr lang="ru-RU" sz="1800" dirty="0" err="1">
                <a:latin typeface="Times New Roman" pitchFamily="18" charset="0"/>
                <a:cs typeface="Times New Roman" pitchFamily="18" charset="0"/>
              </a:rPr>
              <a:t>Сторожкова</a:t>
            </a:r>
            <a:r>
              <a:rPr lang="ru-RU" sz="1800" dirty="0">
                <a:latin typeface="Times New Roman" pitchFamily="18" charset="0"/>
                <a:cs typeface="Times New Roman" pitchFamily="18" charset="0"/>
              </a:rPr>
              <a:t> Л.Ф.</a:t>
            </a:r>
          </a:p>
          <a:p>
            <a:r>
              <a:rPr lang="ru-RU" sz="1800" dirty="0">
                <a:latin typeface="Times New Roman" pitchFamily="18" charset="0"/>
                <a:cs typeface="Times New Roman" pitchFamily="18" charset="0"/>
              </a:rPr>
              <a:t>2025</a:t>
            </a:r>
          </a:p>
        </p:txBody>
      </p:sp>
    </p:spTree>
    <p:extLst>
      <p:ext uri="{BB962C8B-B14F-4D97-AF65-F5344CB8AC3E}">
        <p14:creationId xmlns:p14="http://schemas.microsoft.com/office/powerpoint/2010/main" val="129013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Ольга\Desktop\Сюжетно-ролевая игра  Активный зимний отдых всей семьей_группа Золушка_2025 у.г._Брынских О.В\IMG_20251219_084551_83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33265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Ольга\Desktop\Сюжетно-ролевая игра  Активный зимний отдых всей семьей_группа Золушка_2025 у.г._Брынских О.В\IMG_20251219_091802_580.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60032" y="2132856"/>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3428206"/>
            <a:ext cx="404177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008" y="260648"/>
            <a:ext cx="4176464" cy="1754326"/>
          </a:xfrm>
          <a:prstGeom prst="rect">
            <a:avLst/>
          </a:prstGeom>
          <a:noFill/>
        </p:spPr>
        <p:txBody>
          <a:bodyPr wrap="square" rtlCol="0">
            <a:spAutoFit/>
          </a:bodyPr>
          <a:lstStyle/>
          <a:p>
            <a:pPr algn="ctr"/>
            <a:r>
              <a:rPr lang="ru-RU" dirty="0">
                <a:latin typeface="Times New Roman" pitchFamily="18" charset="0"/>
                <a:cs typeface="Times New Roman" pitchFamily="18" charset="0"/>
              </a:rPr>
              <a:t>Администраторы рассказывают посетителям, какие «активности» есть на территории «Базы отдыха».</a:t>
            </a:r>
          </a:p>
          <a:p>
            <a:pPr algn="ctr"/>
            <a:r>
              <a:rPr lang="ru-RU" dirty="0">
                <a:latin typeface="Times New Roman" pitchFamily="18" charset="0"/>
                <a:cs typeface="Times New Roman" pitchFamily="18" charset="0"/>
              </a:rPr>
              <a:t>Почти все услуги на «Базе отдыха» - платные, поэтому </a:t>
            </a:r>
            <a:r>
              <a:rPr lang="ru-RU">
                <a:latin typeface="Times New Roman" pitchFamily="18" charset="0"/>
                <a:cs typeface="Times New Roman" pitchFamily="18" charset="0"/>
              </a:rPr>
              <a:t>посетителям необходима финансовая грамотность.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7910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Гардеробщицы в помещениях «Базы отдыха»  заботливо принимали и отдавали одежду отдыхающим.</a:t>
            </a:r>
          </a:p>
        </p:txBody>
      </p:sp>
      <p:pic>
        <p:nvPicPr>
          <p:cNvPr id="21506" name="Picture 2" descr="C:\Users\Ольга\Desktop\Сюжетно-ролевая игра  Активный зимний отдых всей семьей_группа Золушка_2025 у.г._Брынских О.В\IMG_20251219_092952_755.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79512" y="1556792"/>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Ольга\Desktop\Сюжетно-ролевая игра  Активный зимний отдых всей семьей_группа Золушка_2025 у.г._Брынских О.В\IMG_20251219_093037_688.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4008" y="1556792"/>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8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«Семьи с детьми», отдельные посетители,  регистрировались в отелях, администраторы предлагали удобные номера для каждого посетителя.</a:t>
            </a:r>
          </a:p>
        </p:txBody>
      </p:sp>
      <p:pic>
        <p:nvPicPr>
          <p:cNvPr id="8194" name="Picture 2" descr="C:\Users\Ольга\Desktop\Сюжетно-ролевая игра  Активный зимний отдых всей семьей_группа Золушка_2025 у.г._Брынских О.В\IMG_20251219_084332_430.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77281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Ольга\Desktop\Сюжетно-ролевая игра  Активный зимний отдых всей семьей_группа Золушка_2025 у.г._Брынских О.В\IMG_20251219_084347_68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572000" y="177281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Приезжающие на «Базу отдыха» стоят в очереди для регистрации.</a:t>
            </a:r>
          </a:p>
        </p:txBody>
      </p:sp>
      <p:pic>
        <p:nvPicPr>
          <p:cNvPr id="9218" name="Picture 2" descr="C:\Users\Ольга\Desktop\Сюжетно-ролевая игра  Активный зимний отдых всей семьей_группа Золушка_2025 у.г._Брынских О.В\IMG_20251219_084405_604.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148478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Ольга\Desktop\Сюжетно-ролевая игра  Активный зимний отдых всей семьей_группа Золушка_2025 у.г._Брынских О.В\IMG_20251219_084414_927.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4008" y="1484784"/>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7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В случае непредвиденных обстоятельств «охрана» и «полиция на чеку» - следят за порядком.</a:t>
            </a:r>
          </a:p>
        </p:txBody>
      </p:sp>
      <p:pic>
        <p:nvPicPr>
          <p:cNvPr id="24578" name="Picture 2" descr="C:\Users\Ольга\Desktop\Сюжетно-ролевая игра  Активный зимний отдых всей семьей_группа Золушка_2025 у.г._Брынских О.В\IMG_20251219_093527_522.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Ольга\Desktop\Сюжетно-ролевая игра  Активный зимний отдых всей семьей_группа Золушка_2025 у.г._Брынских О.В\IMG_20251219_093628_189.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 «Прокат» лыж, тюбингов, ледянок на «Базе отдыха», любезно представляет инструктор по горнолыжному спорту.</a:t>
            </a:r>
          </a:p>
        </p:txBody>
      </p:sp>
      <p:pic>
        <p:nvPicPr>
          <p:cNvPr id="20482" name="Picture 2" descr="C:\Users\Ольга\Desktop\Сюжетно-ролевая игра  Активный зимний отдых всей семьей_группа Золушка_2025 у.г._Брынских О.В\IMG_20251219_091939_62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Ольга\Desktop\Сюжетно-ролевая игра  Активный зимний отдых всей семьей_группа Золушка_2025 у.г._Брынских О.В\IMG_20251219_092827_037.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1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Прокат спортивного инвентаря. </a:t>
            </a:r>
          </a:p>
        </p:txBody>
      </p:sp>
      <p:pic>
        <p:nvPicPr>
          <p:cNvPr id="13314" name="Picture 2" descr="C:\Users\Ольга\Desktop\Сюжетно-ролевая игра  Активный зимний отдых всей семьей_группа Золушка_2025 у.г._Брынских О.В\IMG_20251219_090117_192.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148478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Ольга\Desktop\Сюжетно-ролевая игра  Активный зимний отдых всей семьей_группа Золушка_2025 у.г._Брынских О.В\IMG_20251219_090125_41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88024" y="2708920"/>
            <a:ext cx="422446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9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Катание на лыжах. </a:t>
            </a:r>
          </a:p>
        </p:txBody>
      </p:sp>
      <p:pic>
        <p:nvPicPr>
          <p:cNvPr id="2969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79511" y="1346006"/>
            <a:ext cx="3887993" cy="517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descr="C:\Users\Ольга\Desktop\Сюжетно-ролевая игра  Активный зимний отдых всей семьей_группа Золушка_2025 у.г._Брынских О.В\IMG_20251219_090134_73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316896" y="3717032"/>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C:\Users\Ольга\Desktop\Сюжетно-ролевая игра  Активный зимний отдых всей семьей_группа Золушка_2025 у.г._Брынских О.В\IMG_20251219_101203_2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177549"/>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82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«Дети» играют в снежки, лепят снеговиков.</a:t>
            </a:r>
          </a:p>
        </p:txBody>
      </p:sp>
      <p:pic>
        <p:nvPicPr>
          <p:cNvPr id="11266" name="Picture 2" descr="C:\Users\Ольга\Desktop\Сюжетно-ролевая игра  Активный зимний отдых всей семьей_группа Золушка_2025 у.г._Брынских О.В\IMG_20251219_084953_73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1988840"/>
            <a:ext cx="441649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140894"/>
            <a:ext cx="3581599" cy="477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9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a:bodyPr>
          <a:lstStyle/>
          <a:p>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«Родители» с «детьми» взяли в «прокате» ледянки, лыжи, </a:t>
            </a:r>
            <a:r>
              <a:rPr lang="ru-RU" sz="1800" dirty="0" err="1">
                <a:latin typeface="Times New Roman" pitchFamily="18" charset="0"/>
                <a:cs typeface="Times New Roman" pitchFamily="18" charset="0"/>
              </a:rPr>
              <a:t>снежколепы</a:t>
            </a:r>
            <a:r>
              <a:rPr lang="ru-RU" sz="1800" dirty="0">
                <a:latin typeface="Times New Roman" pitchFamily="18" charset="0"/>
                <a:cs typeface="Times New Roman" pitchFamily="18" charset="0"/>
              </a:rPr>
              <a:t> и активно использовали их на прогулке.</a:t>
            </a:r>
          </a:p>
        </p:txBody>
      </p:sp>
      <p:pic>
        <p:nvPicPr>
          <p:cNvPr id="2050" name="Picture 2" descr="C:\Users\Ольга\Desktop\Сюжетно-ролевая игра  Активный зимний отдых всей семьей_группа Золушка_2025 у.г._Брынских О.В\IMG_20251225_103247_328.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827584" y="1268760"/>
            <a:ext cx="3384376" cy="25382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Ольга\Desktop\Сюжетно-ролевая игра  Активный зимний отдых всей семьей_группа Золушка_2025 у.г._Брынских О.В\IMG_20251225_103326_427.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4005064"/>
            <a:ext cx="3384376" cy="253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6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998"/>
            <a:ext cx="9144000" cy="1143000"/>
          </a:xfrm>
        </p:spPr>
        <p:txBody>
          <a:bodyPr>
            <a:normAutofit fontScale="90000"/>
          </a:bodyPr>
          <a:lstStyle/>
          <a:p>
            <a:r>
              <a:rPr lang="ru-RU" sz="1800" dirty="0">
                <a:latin typeface="Times New Roman" pitchFamily="18" charset="0"/>
                <a:cs typeface="Times New Roman" pitchFamily="18" charset="0"/>
              </a:rPr>
              <a:t>В центре «сюжетно-ролевой игры» есть фотоальбомы с разными фотографиями. Дети нашли фотографии с проекта «Спорт и дети», им стало интересно вспомнить, что скрывалось за изображенными событиями. Мы вместе рассматривали фотографии и каждый, кто изображен рассказал много интересных историй об  активном отдыхе с родителями  зимой.</a:t>
            </a:r>
          </a:p>
        </p:txBody>
      </p:sp>
      <p:pic>
        <p:nvPicPr>
          <p:cNvPr id="1026" name="Picture 2" descr="C:\Users\Ольга\Desktop\Сюжетно-ролевая игра  Активный зимний отдых всей семьей_группа Золушка_2025 у.г._Брынских О.В\IMG_20251223_122626_33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5773" y="1125909"/>
            <a:ext cx="1997348" cy="2663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Ольга\Desktop\Сюжетно-ролевая игра  Активный зимний отдых всей семьей_группа Золушка_2025 у.г._Брынских О.В\IMG_20251223_122640_1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6456524" y="1395494"/>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Ольга\Desktop\Сюжетно-ролевая игра  Активный зимний отдых всей семьей_группа Золушка_2025 у.г._Брынских О.В\IMG_20251223_122655_3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2740" y="4005064"/>
            <a:ext cx="2775065" cy="20812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Ольга\Desktop\Сюжетно-ролевая игра  Активный зимний отдых всей семьей_группа Золушка_2025 у.г._Брынских О.В\IMG_20251223_122709_0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flipH="1">
            <a:off x="6520325" y="4289280"/>
            <a:ext cx="2591379" cy="1943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Ольга\Desktop\Сюжетно-ролевая игра  Активный зимний отдых всей семьей_группа Золушка_2025 у.г._Брынских О.В\IMG_20251223_122716_15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144524" y="4449607"/>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Ольга\Desktop\Сюжетно-ролевая игра  Активный зимний отдых всей семьей_группа Золушка_2025 у.г._Брынских О.В\IMG_20251223_122724_80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1588" y="1438692"/>
            <a:ext cx="2549102" cy="191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5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Каждый отдыхающий смог посетить кафе «</a:t>
            </a:r>
            <a:r>
              <a:rPr lang="ru-RU" sz="1800" dirty="0" err="1">
                <a:latin typeface="Times New Roman" pitchFamily="18" charset="0"/>
                <a:cs typeface="Times New Roman" pitchFamily="18" charset="0"/>
              </a:rPr>
              <a:t>Вкусняшка</a:t>
            </a:r>
            <a:r>
              <a:rPr lang="ru-RU" sz="1800" dirty="0">
                <a:latin typeface="Times New Roman" pitchFamily="18" charset="0"/>
                <a:cs typeface="Times New Roman" pitchFamily="18" charset="0"/>
              </a:rPr>
              <a:t>». Здесь можно было согреться горячим чаем, кофе, разной выпечкой.</a:t>
            </a:r>
          </a:p>
        </p:txBody>
      </p:sp>
      <p:pic>
        <p:nvPicPr>
          <p:cNvPr id="12290" name="Picture 2" descr="C:\Users\Ольга\Desktop\Сюжетно-ролевая игра  Активный зимний отдых всей семьей_группа Золушка_2025 у.г._Брынских О.В\IMG_20251219_085432_805.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79512" y="1196752"/>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Ольга\Desktop\Сюжетно-ролевая игра  Активный зимний отдых всей семьей_группа Золушка_2025 у.г._Брынских О.В\IMG_20251219_085500_733.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004048" y="1268760"/>
            <a:ext cx="3606552" cy="270491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Ольга\Desktop\Сюжетно-ролевая игра  Активный зимний отдых всей семьей_группа Золушка_2025 у.г._Брынских О.В\IMG_20251219_092928_1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7783" y="4046292"/>
            <a:ext cx="3707905"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28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Персонал по уборке помещений собирает лишний мусор.</a:t>
            </a:r>
          </a:p>
        </p:txBody>
      </p:sp>
      <p:pic>
        <p:nvPicPr>
          <p:cNvPr id="22530" name="Picture 2" descr="C:\Users\Ольга\Desktop\Сюжетно-ролевая игра  Активный зимний отдых всей семьей_группа Золушка_2025 у.г._Брынских О.В\IMG_20251219_093138_142.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547663" y="1340768"/>
            <a:ext cx="595266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3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На «Базе отдыха» есть спуск и подъем. Гостеприимные инструкторы помогают посетителям удобно устроится в фуникулёре, чтобы увидеть красоту родной природы.</a:t>
            </a:r>
          </a:p>
        </p:txBody>
      </p:sp>
      <p:pic>
        <p:nvPicPr>
          <p:cNvPr id="15362" name="Picture 2" descr="C:\Users\Ольга\Desktop\Сюжетно-ролевая игра  Активный зимний отдых всей семьей_группа Золушка_2025 у.г._Брынских О.В\IMG_20251219_090545_839.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Ольга\Desktop\Сюжетно-ролевая игра  Активный зимний отдых всей семьей_группа Золушка_2025 у.г._Брынских О.В\IMG_20251219_092120_084.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В конце дня «аниматоры» проводят мероприятия для всех желающих.</a:t>
            </a:r>
          </a:p>
        </p:txBody>
      </p:sp>
      <p:pic>
        <p:nvPicPr>
          <p:cNvPr id="18434" name="Picture 2" descr="C:\Users\Ольга\Desktop\Сюжетно-ролевая игра  Активный зимний отдых всей семьей_группа Золушка_2025 у.г._Брынских О.В\IMG_20251219_091045_603.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971599" y="1268760"/>
            <a:ext cx="710478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9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Ольга\Desktop\Сюжетно-ролевая игра  Активный зимний отдых всей семьей_группа Золушка_2025 у.г._Брынских О.В\IMG_20251220_102859_493.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Users\Ольга\Desktop\Сюжетно-ролевая игра  Активный зимний отдых всей семьей_группа Золушка_2025 у.г._Брынских О.В\IMG_20251220_102926_469.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260647"/>
            <a:ext cx="6840760" cy="646331"/>
          </a:xfrm>
          <a:prstGeom prst="rect">
            <a:avLst/>
          </a:prstGeom>
          <a:noFill/>
        </p:spPr>
        <p:txBody>
          <a:bodyPr wrap="square" rtlCol="0">
            <a:spAutoFit/>
          </a:bodyPr>
          <a:lstStyle/>
          <a:p>
            <a:pPr algn="ctr"/>
            <a:r>
              <a:rPr lang="ru-RU" dirty="0">
                <a:latin typeface="Times New Roman" pitchFamily="18" charset="0"/>
                <a:cs typeface="Times New Roman" pitchFamily="18" charset="0"/>
              </a:rPr>
              <a:t>Активный семейный отдых  - участие в «Новогодней лыжной гонке»</a:t>
            </a:r>
          </a:p>
        </p:txBody>
      </p:sp>
    </p:spTree>
    <p:extLst>
      <p:ext uri="{BB962C8B-B14F-4D97-AF65-F5344CB8AC3E}">
        <p14:creationId xmlns:p14="http://schemas.microsoft.com/office/powerpoint/2010/main" val="313041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143000"/>
          </a:xfrm>
        </p:spPr>
        <p:txBody>
          <a:bodyPr>
            <a:normAutofit fontScale="90000"/>
          </a:bodyPr>
          <a:lstStyle/>
          <a:p>
            <a:r>
              <a:rPr lang="ru-RU" sz="1800" dirty="0">
                <a:latin typeface="Times New Roman" pitchFamily="18" charset="0"/>
                <a:cs typeface="Times New Roman" pitchFamily="18" charset="0"/>
              </a:rPr>
              <a:t>Чтобы поддержать интерес, мы использовали сюжетные картины из серии «Зимние забавы» на занятии по развитию речи.  Поиграли в Дидактические игры «Для какого времени года спортивный инвентарь?», «Зимние забавы».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Беседовали на темы «Куда поехать отдыхать всей семьей»,  «Чем занимаются люди на базах отдыха.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Совместно друг другу предложили ситуации «Сборы на отдых», «Семья выбирает транспорт  для  поездки на отдых ».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Вспомнили о профессиях людей, которые работают на «Базах отдыха».</a:t>
            </a: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28675" name="Picture 3" descr="C:\Users\Ольга\Desktop\Сюжетно-ролевая игра  Активный зимний отдых всей семьей_группа Золушка_2025 у.г._Брынских О.В\IMG_20251223_113329_249.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Ольга\Desktop\Сюжетно-ролевая игра  Активный зимний отдых всей семьей_группа Золушка_2025 у.г._Брынских О.В\IMG_20251223_113438_093.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0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Сходили на экскурсию в хранилище спортивного инвентаря в нашем детском саду. Узнали, что весь инвентарь хранится в определенном месте, имеет разное назначение и его можно брать «в прокат» – «за деньги» на определенное время.</a:t>
            </a:r>
          </a:p>
        </p:txBody>
      </p:sp>
      <p:pic>
        <p:nvPicPr>
          <p:cNvPr id="26626" name="Picture 2" descr="C:\Users\Ольга\Desktop\Сюжетно-ролевая игра  Активный зимний отдых всей семьей_группа Золушка_2025 у.г._Брынских О.В\IMG_20251219_095555_19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5279" y="1844824"/>
            <a:ext cx="451250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Ольга\Desktop\Сюжетно-ролевая игра  Активный зимний отдых всей семьей_группа Золушка_2025 у.г._Брынских О.В\IMG_20251219_095633_526.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4007" y="1844824"/>
            <a:ext cx="441649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7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752" y="1341"/>
            <a:ext cx="8229600" cy="1143000"/>
          </a:xfrm>
        </p:spPr>
        <p:txBody>
          <a:bodyPr>
            <a:normAutofit/>
          </a:bodyPr>
          <a:lstStyle/>
          <a:p>
            <a:r>
              <a:rPr lang="ru-RU" sz="1800" dirty="0">
                <a:latin typeface="Times New Roman" pitchFamily="18" charset="0"/>
                <a:cs typeface="Times New Roman" pitchFamily="18" charset="0"/>
              </a:rPr>
              <a:t>Подготовили атрибуты для игры: лыжи, тюбинги, вывески. Использовали атрибуты принесенные из дома: блокноты, шапки, снежки из бросового материала, атрибуты для «Кафе» елочки,  поделки, сделанные дома с родителями. </a:t>
            </a:r>
          </a:p>
        </p:txBody>
      </p:sp>
      <p:pic>
        <p:nvPicPr>
          <p:cNvPr id="3174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86357" y="1321370"/>
            <a:ext cx="2190852" cy="292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328896" y="1342788"/>
            <a:ext cx="3645712" cy="273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4368122"/>
            <a:ext cx="3164326" cy="237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3363" y="4381875"/>
            <a:ext cx="3240362" cy="243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5816" y="1342788"/>
            <a:ext cx="2160240" cy="28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76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latin typeface="Times New Roman" pitchFamily="18" charset="0"/>
                <a:cs typeface="Times New Roman" pitchFamily="18" charset="0"/>
              </a:rPr>
              <a:t>Рация для общения сотрудников на  «Базе отдыха».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Многое есть в группе: конструкторы для постройки «трамплина», «парковки», монитор, клавиатура, касса. </a:t>
            </a:r>
          </a:p>
        </p:txBody>
      </p:sp>
      <p:pic>
        <p:nvPicPr>
          <p:cNvPr id="16386" name="Picture 2" descr="C:\Users\Ольга\Desktop\Сюжетно-ролевая игра  Активный зимний отдых всей семьей_группа Золушка_2025 у.г._Брынских О.В\IMG_20251219_090812_744.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915816" y="2132856"/>
            <a:ext cx="280831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Ольга\Desktop\Сюжетно-ролевая игра  Активный зимний отдых всей семьей_группа Золушка_2025 у.г._Брынских О.В\IMG_20251219_090835_438.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251520" y="3320989"/>
            <a:ext cx="232225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1655" y="1484785"/>
            <a:ext cx="254006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05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p>
            <a:r>
              <a:rPr lang="ru-RU" sz="1800" dirty="0">
                <a:latin typeface="Times New Roman" pitchFamily="18" charset="0"/>
                <a:cs typeface="Times New Roman" pitchFamily="18" charset="0"/>
              </a:rPr>
              <a:t>Макет «Горно-лыжного курорта».  </a:t>
            </a:r>
          </a:p>
        </p:txBody>
      </p:sp>
      <p:pic>
        <p:nvPicPr>
          <p:cNvPr id="6146" name="Picture 2" descr="C:\Users\Ольга\Desktop\Сюжетно-ролевая игра  Активный зимний отдых всей семьей_группа Золушка_2025 у.г._Брынских О.В\IMG_20251228_200301_030.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360040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Ольга\Desktop\Сюжетно-ролевая игра  Активный зимний отдых всей семьей_группа Золушка_2025 у.г._Брынских О.В\IMG_20251228_200301_56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88024" y="993757"/>
            <a:ext cx="2258481" cy="30113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005064"/>
            <a:ext cx="3633163" cy="272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4177625"/>
            <a:ext cx="3420557" cy="256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36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Ольга\Desktop\Сюжетно-ролевая игра  Активный зимний отдых всей семьей_группа Золушка_2025 у.г._Брынских О.В\IMG_20251228_200300_92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357301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Ольга\Desktop\Сюжетно-ролевая игра  Активный зимний отдых всей семьей_группа Золушка_2025 у.г._Брынских О.В\IMG_20251228_200300_970.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60032" y="807153"/>
            <a:ext cx="3888432"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71" y="368904"/>
            <a:ext cx="40354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49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rmAutofit fontScale="90000"/>
          </a:bodyPr>
          <a:lstStyle/>
          <a:p>
            <a:r>
              <a:rPr lang="ru-RU" sz="1800" dirty="0">
                <a:latin typeface="Times New Roman" pitchFamily="18" charset="0"/>
                <a:cs typeface="Times New Roman" pitchFamily="18" charset="0"/>
              </a:rPr>
              <a:t>Дети распределили роли и стали играть.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Режиссировал игрой Дима. Воспитатели играли вместе с детьми.</a:t>
            </a: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Регистрировал людей, прибывающих на «Базу отдыха» инструктор по горнолыжному спорту. Также им была предложена  теплая парковка для машин. </a:t>
            </a:r>
          </a:p>
        </p:txBody>
      </p:sp>
      <p:pic>
        <p:nvPicPr>
          <p:cNvPr id="19458" name="Picture 2" descr="C:\Users\Ольга\Desktop\Сюжетно-ролевая игра  Активный зимний отдых всей семьей_группа Золушка_2025 у.г._Брынских О.В\IMG_20251219_091636_569.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Ольга\Desktop\Сюжетно-ролевая игра  Активный зимний отдых всей семьей_группа Золушка_2025 у.г._Брынских О.В\IMG_20251219_092804_861.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312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623</Words>
  <Application>Microsoft Office PowerPoint</Application>
  <PresentationFormat>Экран (4:3)</PresentationFormat>
  <Paragraphs>36</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Times New Roman</vt:lpstr>
      <vt:lpstr>Тема Office</vt:lpstr>
      <vt:lpstr>Муниципальное казенное дошкольное образовательное учреждение Искитимского района Новосибирской области детский сад комбинированного вида «Красная шапочка» р.п. Линево, 633216, 4микрорайон,  дом 15, телефон  (8-38343) 3-38-21; e- mail: ds_kra_isk@edu54.ru </vt:lpstr>
      <vt:lpstr>В центре «сюжетно-ролевой игры» есть фотоальбомы с разными фотографиями. Дети нашли фотографии с проекта «Спорт и дети», им стало интересно вспомнить, что скрывалось за изображенными событиями. Мы вместе рассматривали фотографии и каждый, кто изображен рассказал много интересных историй об  активном отдыхе с родителями  зимой.</vt:lpstr>
      <vt:lpstr>Чтобы поддержать интерес, мы использовали сюжетные картины из серии «Зимние забавы» на занятии по развитию речи.  Поиграли в Дидактические игры «Для какого времени года спортивный инвентарь?», «Зимние забавы».  Беседовали на темы «Куда поехать отдыхать всей семьей»,  «Чем занимаются люди на базах отдыха. Совместно друг другу предложили ситуации «Сборы на отдых», «Семья выбирает транспорт  для  поездки на отдых ».  Вспомнили о профессиях людей, которые работают на «Базах отдыха».    </vt:lpstr>
      <vt:lpstr>Сходили на экскурсию в хранилище спортивного инвентаря в нашем детском саду. Узнали, что весь инвентарь хранится в определенном месте, имеет разное назначение и его можно брать «в прокат» – «за деньги» на определенное время.</vt:lpstr>
      <vt:lpstr>Подготовили атрибуты для игры: лыжи, тюбинги, вывески. Использовали атрибуты принесенные из дома: блокноты, шапки, снежки из бросового материала, атрибуты для «Кафе» елочки,  поделки, сделанные дома с родителями. </vt:lpstr>
      <vt:lpstr>Рация для общения сотрудников на  «Базе отдыха».  Многое есть в группе: конструкторы для постройки «трамплина», «парковки», монитор, клавиатура, касса. </vt:lpstr>
      <vt:lpstr>Макет «Горно-лыжного курорта».  </vt:lpstr>
      <vt:lpstr>Презентация PowerPoint</vt:lpstr>
      <vt:lpstr>Дети распределили роли и стали играть.  Режиссировал игрой Дима. Воспитатели играли вместе с детьми.    Регистрировал людей, прибывающих на «Базу отдыха» инструктор по горнолыжному спорту. Также им была предложена  теплая парковка для машин. </vt:lpstr>
      <vt:lpstr>Презентация PowerPoint</vt:lpstr>
      <vt:lpstr>Гардеробщицы в помещениях «Базы отдыха»  заботливо принимали и отдавали одежду отдыхающим.</vt:lpstr>
      <vt:lpstr>«Семьи с детьми», отдельные посетители,  регистрировались в отелях, администраторы предлагали удобные номера для каждого посетителя.</vt:lpstr>
      <vt:lpstr>Приезжающие на «Базу отдыха» стоят в очереди для регистрации.</vt:lpstr>
      <vt:lpstr>В случае непредвиденных обстоятельств «охрана» и «полиция на чеку» - следят за порядком.</vt:lpstr>
      <vt:lpstr> «Прокат» лыж, тюбингов, ледянок на «Базе отдыха», любезно представляет инструктор по горнолыжному спорту.</vt:lpstr>
      <vt:lpstr>Прокат спортивного инвентаря. </vt:lpstr>
      <vt:lpstr>Катание на лыжах. </vt:lpstr>
      <vt:lpstr>«Дети» играют в снежки, лепят снеговиков.</vt:lpstr>
      <vt:lpstr>  «Родители» с «детьми» взяли в «прокате» ледянки, лыжи, снежколепы и активно использовали их на прогулке.</vt:lpstr>
      <vt:lpstr>Каждый отдыхающий смог посетить кафе «Вкусняшка». Здесь можно было согреться горячим чаем, кофе, разной выпечкой.</vt:lpstr>
      <vt:lpstr>Персонал по уборке помещений собирает лишний мусор.</vt:lpstr>
      <vt:lpstr>На «Базе отдыха» есть спуск и подъем. Гостеприимные инструкторы помогают посетителям удобно устроится в фуникулёре, чтобы увидеть красоту родной природы.</vt:lpstr>
      <vt:lpstr>В конце дня «аниматоры» проводят мероприятия для всех желающих.</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Рахматулина Елена Сергеевна</cp:lastModifiedBy>
  <cp:revision>29</cp:revision>
  <dcterms:created xsi:type="dcterms:W3CDTF">2025-12-22T05:17:26Z</dcterms:created>
  <dcterms:modified xsi:type="dcterms:W3CDTF">2026-03-18T02:54:21Z</dcterms:modified>
</cp:coreProperties>
</file>