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B1D7-5C84-4B45-A02F-B0EADD32F7D0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442E-FF88-4AD8-B7BF-970F571B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14086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B1D7-5C84-4B45-A02F-B0EADD32F7D0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442E-FF88-4AD8-B7BF-970F571B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57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B1D7-5C84-4B45-A02F-B0EADD32F7D0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442E-FF88-4AD8-B7BF-970F571B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038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B1D7-5C84-4B45-A02F-B0EADD32F7D0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442E-FF88-4AD8-B7BF-970F571B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98815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B1D7-5C84-4B45-A02F-B0EADD32F7D0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442E-FF88-4AD8-B7BF-970F571B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3749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B1D7-5C84-4B45-A02F-B0EADD32F7D0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442E-FF88-4AD8-B7BF-970F571B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8128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B1D7-5C84-4B45-A02F-B0EADD32F7D0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442E-FF88-4AD8-B7BF-970F571B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6517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B1D7-5C84-4B45-A02F-B0EADD32F7D0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442E-FF88-4AD8-B7BF-970F571B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1896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B1D7-5C84-4B45-A02F-B0EADD32F7D0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442E-FF88-4AD8-B7BF-970F571B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462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B1D7-5C84-4B45-A02F-B0EADD32F7D0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442E-FF88-4AD8-B7BF-970F571B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9620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AB1D7-5C84-4B45-A02F-B0EADD32F7D0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5442E-FF88-4AD8-B7BF-970F571B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2031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9AB1D7-5C84-4B45-A02F-B0EADD32F7D0}" type="datetimeFigureOut">
              <a:rPr lang="ru-RU" smtClean="0"/>
              <a:t>26.04.2026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5442E-FF88-4AD8-B7BF-970F571B239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72240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66984" y="3336324"/>
            <a:ext cx="4390768" cy="97206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800" b="1" dirty="0" smtClean="0"/>
              <a:t>1 апреля</a:t>
            </a:r>
            <a:br>
              <a:rPr lang="ru-RU" sz="2800" b="1" dirty="0" smtClean="0"/>
            </a:br>
            <a:r>
              <a:rPr lang="ru-RU" sz="2800" b="1" dirty="0" smtClean="0"/>
              <a:t>«День птиц»</a:t>
            </a:r>
            <a:endParaRPr lang="ru-RU" sz="28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19351" y="4407242"/>
            <a:ext cx="2866768" cy="85055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algn="r">
              <a:lnSpc>
                <a:spcPct val="100000"/>
              </a:lnSpc>
            </a:pPr>
            <a:r>
              <a:rPr lang="ru-RU" sz="2000" b="1" dirty="0" smtClean="0"/>
              <a:t>Воспитатели:</a:t>
            </a:r>
          </a:p>
          <a:p>
            <a:pPr algn="r">
              <a:lnSpc>
                <a:spcPct val="100000"/>
              </a:lnSpc>
            </a:pPr>
            <a:r>
              <a:rPr lang="ru-RU" sz="2000" b="1" dirty="0" err="1" smtClean="0"/>
              <a:t>Анафриенко</a:t>
            </a:r>
            <a:r>
              <a:rPr lang="ru-RU" sz="2000" b="1" dirty="0" smtClean="0"/>
              <a:t> О.А</a:t>
            </a:r>
          </a:p>
          <a:p>
            <a:pPr algn="r">
              <a:lnSpc>
                <a:spcPct val="100000"/>
              </a:lnSpc>
            </a:pPr>
            <a:r>
              <a:rPr lang="ru-RU" sz="2000" b="1" dirty="0" err="1" smtClean="0"/>
              <a:t>Пасканова</a:t>
            </a:r>
            <a:r>
              <a:rPr lang="ru-RU" sz="2000" b="1" dirty="0" smtClean="0"/>
              <a:t> И.В.</a:t>
            </a:r>
            <a:endParaRPr lang="ru-RU" sz="2000" b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158315" y="2117124"/>
            <a:ext cx="6985686" cy="94179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казенное дошкольное образовательное учреждение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Искитимского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 Новосибирской области детский сад комбинированного вида «Красная шапочка»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р.п.Линево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4 микрорайон, 15,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р.п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Линево, </a:t>
            </a:r>
            <a:r>
              <a:rPr lang="ru-RU" sz="12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Искитимского</a:t>
            </a:r>
            <a:r>
              <a:rPr lang="ru-RU" sz="1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района, Новосибирской области.   633216 тел./факс (8) 383-43-33-821</a:t>
            </a:r>
            <a:endParaRPr lang="ru-RU" sz="1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201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051222" y="1305342"/>
            <a:ext cx="7092778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Цель: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Создать у детей радостное настроение, вызвать эмоциональную отзывчивость, способствовать развитию интереса к окружающему миру.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i="0" dirty="0" smtClean="0">
                <a:solidFill>
                  <a:srgbClr val="000000"/>
                </a:solidFill>
                <a:effectLst/>
                <a:latin typeface="Helvetica Neue"/>
              </a:rPr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Закрепить знания детей о перелетных птицах.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Воспитывать бережное отношение к пернатым.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Развивать умение детей работать в команде.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Создать радостное настроение.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Совершенствовать музыкально – ритмические навыки детей через исполнение хороводов, танцев, музыкальных игр.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Закреплять вокально-хоровые навыки в процессе группового пения.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0" i="0" dirty="0" smtClean="0">
                <a:solidFill>
                  <a:srgbClr val="000000"/>
                </a:solidFill>
                <a:effectLst/>
                <a:latin typeface="Helvetica Neue"/>
              </a:rPr>
              <a:t>Воспитывать любовь к природе.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82446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>
                <a:latin typeface="+mn-lt"/>
              </a:rPr>
              <a:t>Ребята, сегодня необычный праздник. Мы с вами собрались сегодня отметить приход весны и прилет птиц из теплых краев. Наступила весна, стало теплее, согрелся воздух, земля. Из теплых краев к нам возвращаются птицы. Много километров пришлось им преодолеть, чтоб вернуться домой. Теперь они начнут обживаться и радовать нас своим пением.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56" t="24384"/>
          <a:stretch/>
        </p:blipFill>
        <p:spPr>
          <a:xfrm>
            <a:off x="6516129" y="1482810"/>
            <a:ext cx="5084805" cy="5185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5" t="25946" b="12312"/>
          <a:stretch/>
        </p:blipFill>
        <p:spPr>
          <a:xfrm>
            <a:off x="238897" y="1958544"/>
            <a:ext cx="5964196" cy="423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622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800" b="1" dirty="0">
                <a:latin typeface="+mn-lt"/>
              </a:rPr>
              <a:t>Птицы, приносят много пользы нам и природе. Они нас радуют своим пением. А сейчас я приглашаю вас превратится в птичек и поиграть в веселые игры.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69" r="16119"/>
          <a:stretch/>
        </p:blipFill>
        <p:spPr>
          <a:xfrm>
            <a:off x="278027" y="1581665"/>
            <a:ext cx="5101281" cy="46749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426" r="15766"/>
          <a:stretch/>
        </p:blipFill>
        <p:spPr>
          <a:xfrm>
            <a:off x="5673811" y="1450825"/>
            <a:ext cx="5776784" cy="5045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2014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62751" cy="109297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+mn-lt"/>
              </a:rPr>
              <a:t>А сейчас мы поиграем с вами в игру « Угадай птицу». </a:t>
            </a:r>
            <a:r>
              <a:rPr lang="ru-RU" sz="1800" b="1" dirty="0" smtClean="0">
                <a:latin typeface="+mn-lt"/>
              </a:rPr>
              <a:t>Мы</a:t>
            </a:r>
            <a:r>
              <a:rPr lang="ru-RU" sz="1800" b="1" dirty="0" smtClean="0">
                <a:latin typeface="+mn-lt"/>
              </a:rPr>
              <a:t> будем </a:t>
            </a:r>
            <a:r>
              <a:rPr lang="ru-RU" sz="1800" b="1" dirty="0" smtClean="0">
                <a:latin typeface="+mn-lt"/>
              </a:rPr>
              <a:t>вам загадывать загадки, </a:t>
            </a:r>
            <a:r>
              <a:rPr lang="ru-RU" sz="1800" b="1" dirty="0">
                <a:latin typeface="+mn-lt"/>
              </a:rPr>
              <a:t>а вы </a:t>
            </a:r>
            <a:r>
              <a:rPr lang="ru-RU" sz="1800" b="1" dirty="0" smtClean="0">
                <a:latin typeface="+mn-lt"/>
              </a:rPr>
              <a:t>будете отгадывать и  называть правильные ответы.</a:t>
            </a:r>
            <a:endParaRPr lang="ru-RU" sz="1800" b="1" dirty="0">
              <a:latin typeface="+mn-lt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30871" r="8438"/>
          <a:stretch/>
        </p:blipFill>
        <p:spPr>
          <a:xfrm>
            <a:off x="2125362" y="1746420"/>
            <a:ext cx="6186616" cy="4740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025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155724" cy="1325563"/>
          </a:xfrm>
        </p:spPr>
        <p:txBody>
          <a:bodyPr>
            <a:normAutofit/>
          </a:bodyPr>
          <a:lstStyle/>
          <a:p>
            <a:r>
              <a:rPr lang="ru-RU" sz="1800" b="1" dirty="0">
                <a:latin typeface="+mn-lt"/>
              </a:rPr>
              <a:t>Птиц нужно беречь, и помогать им . Ребята, а вы знаете</a:t>
            </a:r>
            <a:br>
              <a:rPr lang="ru-RU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>какую помощь можно оказать нашим пернатым друзьям?</a:t>
            </a:r>
            <a:br>
              <a:rPr lang="ru-RU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>Дети: делать кормушки, </a:t>
            </a:r>
            <a:r>
              <a:rPr lang="ru-RU" sz="1800" b="1" dirty="0" smtClean="0">
                <a:latin typeface="+mn-lt"/>
              </a:rPr>
              <a:t>скворечники</a:t>
            </a:r>
            <a:r>
              <a:rPr lang="ru-RU" sz="1800" b="1" dirty="0">
                <a:latin typeface="+mn-lt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0284" y="2033652"/>
            <a:ext cx="3686432" cy="36740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66" y="2346689"/>
            <a:ext cx="3840893" cy="39953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6541" y="164627"/>
            <a:ext cx="4199238" cy="452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347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6742" y="159180"/>
            <a:ext cx="7383162" cy="977642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>
                <a:latin typeface="+mn-lt"/>
              </a:rPr>
              <a:t>Праздник дома вспоминайте, маму с папой поздравляйте.</a:t>
            </a:r>
            <a:br>
              <a:rPr lang="ru-RU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>Нынче светлая весна много солнца и тепла!</a:t>
            </a:r>
            <a:br>
              <a:rPr lang="ru-RU" sz="1800" b="1" dirty="0">
                <a:latin typeface="+mn-lt"/>
              </a:rPr>
            </a:br>
            <a:r>
              <a:rPr lang="ru-RU" sz="1800" b="1" dirty="0">
                <a:latin typeface="+mn-lt"/>
              </a:rPr>
              <a:t>Вот и пташечки летят, угостить вас всех хотят!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41" y="1548713"/>
            <a:ext cx="5562600" cy="507038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770" y="1243914"/>
            <a:ext cx="5200135" cy="530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289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</TotalTime>
  <Words>190</Words>
  <Application>Microsoft Office PowerPoint</Application>
  <PresentationFormat>Широкоэкранный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Helvetica Neue</vt:lpstr>
      <vt:lpstr>Times New Roman</vt:lpstr>
      <vt:lpstr>Тема Office</vt:lpstr>
      <vt:lpstr>1 апреля «День птиц»</vt:lpstr>
      <vt:lpstr>Презентация PowerPoint</vt:lpstr>
      <vt:lpstr>Ребята, сегодня необычный праздник. Мы с вами собрались сегодня отметить приход весны и прилет птиц из теплых краев. Наступила весна, стало теплее, согрелся воздух, земля. Из теплых краев к нам возвращаются птицы. Много километров пришлось им преодолеть, чтоб вернуться домой. Теперь они начнут обживаться и радовать нас своим пением.</vt:lpstr>
      <vt:lpstr>Птицы, приносят много пользы нам и природе. Они нас радуют своим пением. А сейчас я приглашаю вас превратится в птичек и поиграть в веселые игры.</vt:lpstr>
      <vt:lpstr>А сейчас мы поиграем с вами в игру « Угадай птицу». Мы будем вам загадывать загадки, а вы будете отгадывать и  называть правильные ответы.</vt:lpstr>
      <vt:lpstr>Птиц нужно беречь, и помогать им . Ребята, а вы знаете какую помощь можно оказать нашим пернатым друзьям? Дети: делать кормушки, скворечники.</vt:lpstr>
      <vt:lpstr>Праздник дома вспоминайте, маму с папой поздравляйте. Нынче светлая весна много солнца и тепла! Вот и пташечки летят, угостить вас всех хотят!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9</cp:revision>
  <dcterms:created xsi:type="dcterms:W3CDTF">2026-04-26T02:51:30Z</dcterms:created>
  <dcterms:modified xsi:type="dcterms:W3CDTF">2026-04-26T16:05:04Z</dcterms:modified>
</cp:coreProperties>
</file>