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4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1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8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3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7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9EF1-00BD-4C92-8A98-A97B49C33E0F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FAA3-D24A-425B-AD49-BCED9E3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08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7825" y="55244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педагог высшей </a:t>
            </a:r>
          </a:p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Артюшенко Ю.В.</a:t>
            </a:r>
          </a:p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первой квалификационной </a:t>
            </a:r>
          </a:p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Квашнина Е.В.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7325" y="1425059"/>
            <a:ext cx="9725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«Знакомство с жизнью и бытом народов Севера»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Игровое занятие «Обычаи и традиции народов Севера», изображение №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56" y="2717730"/>
            <a:ext cx="3760788" cy="376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3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218" name="Picture 2" descr="https://i.okcdn.ru/i?r=BDEGV1SoxFQVqRl8uRaxX9H1n6-LBnUe2DCWoBNAZV499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7" y="211931"/>
            <a:ext cx="4825603" cy="643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okcdn.ru/i?r=BDEGV1SoxFQVqRl8uRaxX9H1-CTc2DjcAMYCQOGnZqbkX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-1"/>
            <a:ext cx="4984551" cy="664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242" name="Picture 2" descr="https://i.okcdn.ru/i?r=BDEGV1SoxFQVqRl8uRaxX9H10-3U0D8bwE9yXMhG7KqxU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6199"/>
            <a:ext cx="58420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okcdn.ru/i?r=BDEGV1SoxFQVqRl8uRaxX9H1UJhet5r-Wczd7VxIiRDXu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240754"/>
            <a:ext cx="5699125" cy="4274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266" name="Picture 2" descr="https://i.okcdn.ru/i?r=BDEGV1SoxFQVqRl8uRaxX9H1_0sU-lTydW-8fnWbwaY4A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829"/>
            <a:ext cx="3803650" cy="507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qF6tetF80bqvP0U979YwB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014413"/>
            <a:ext cx="4125516" cy="550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Ro2GZKIHTo3OJz5vHtEelX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08" y="366712"/>
            <a:ext cx="3732609" cy="497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0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290" name="Picture 2" descr="https://i.okcdn.ru/i?r=BDEGV1SoxFQVqRl8uRaxX9H1jXc5N_eal7lllY_HnRVcK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2" y="219074"/>
            <a:ext cx="3943747" cy="5562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VaOu2jsq5BQThn63tQXJm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1352550"/>
            <a:ext cx="3821907" cy="509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C6ewp6SdCXd1TdBdU8dmD3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19074"/>
            <a:ext cx="3794918" cy="505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2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3314" name="Picture 2" descr="https://i.okcdn.ru/i?r=BDEGV1SoxFQVqRl8uRaxX9H1633yRVIe87nnOAlp4f9Vm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6" y="159543"/>
            <a:ext cx="4904184" cy="653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okcdn.ru/i?r=BDEGV1SoxFQVqRl8uRaxX9H1w41C3lFTvGdkuU2YDG3WAH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47" b="-1"/>
          <a:stretch/>
        </p:blipFill>
        <p:spPr bwMode="auto">
          <a:xfrm>
            <a:off x="5715000" y="276225"/>
            <a:ext cx="5817658" cy="581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1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4338" name="Picture 2" descr="https://i.okcdn.ru/i?r=BDEGV1SoxFQVqRl8uRaxX9H1OnI-SDj2kGNB72lbkF2vz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8" t="28405" r="1804" b="-145"/>
          <a:stretch/>
        </p:blipFill>
        <p:spPr bwMode="auto">
          <a:xfrm>
            <a:off x="352425" y="590549"/>
            <a:ext cx="3828012" cy="584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okcdn.ru/i?r=BDEGV1SoxFQVqRl8uRaxX9H1_PbbRYzLjirKVpieRuwbx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68" y="1152524"/>
            <a:ext cx="6794500" cy="509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362" name="Picture 2" descr="https://i.okcdn.ru/i?r=BDEGV1SoxFQVqRl8uRaxX9H18dGdgS5XYwzWs9sYqqNW1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0512"/>
            <a:ext cx="5365750" cy="402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okcdn.ru/i?r=BDEGV1SoxFQVqRl8uRaxX9H1YqZNnQmIcYdhUb6co2_VS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84" y="1655762"/>
            <a:ext cx="6136216" cy="460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i.okcdn.ru/i?r=BDEGV1SoxFQVqRl8uRaxX9H1PxSF-i_L31XyRvujsjO4V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t="25889" r="23482"/>
          <a:stretch/>
        </p:blipFill>
        <p:spPr bwMode="auto">
          <a:xfrm>
            <a:off x="238124" y="276224"/>
            <a:ext cx="5647357" cy="515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.okcdn.ru/i?r=BDEGV1SoxFQVqRl8uRaxX9H13qKL_UM8E3a01eGxLFTF-3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9" t="338"/>
          <a:stretch/>
        </p:blipFill>
        <p:spPr bwMode="auto">
          <a:xfrm>
            <a:off x="6496051" y="657225"/>
            <a:ext cx="4936712" cy="595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0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0" name="Picture 2" descr="https://i.okcdn.ru/i?r=BDEGV1SoxFQVqRl8uRaxX9H1seC58O-47GHmA3DCb40fDX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725" r="11723"/>
          <a:stretch/>
        </p:blipFill>
        <p:spPr bwMode="auto">
          <a:xfrm>
            <a:off x="142874" y="133349"/>
            <a:ext cx="4206977" cy="465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.okcdn.ru/i?r=BDEGV1SoxFQVqRl8uRaxX9H17gHHJGGTHQ725nPJzb4Wu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r="24146"/>
          <a:stretch/>
        </p:blipFill>
        <p:spPr bwMode="auto">
          <a:xfrm>
            <a:off x="6300257" y="133349"/>
            <a:ext cx="5615518" cy="513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.okcdn.ru/i?r=BDEGV1SoxFQVqRl8uRaxX9H1u_GDJFxU3xUKTXGozSqeCX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-872" r="27512"/>
          <a:stretch/>
        </p:blipFill>
        <p:spPr bwMode="auto">
          <a:xfrm>
            <a:off x="4109185" y="1912777"/>
            <a:ext cx="3634640" cy="478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7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8434" name="Picture 2" descr="https://i.okcdn.ru/i?r=BDEGV1SoxFQVqRl8uRaxX9H1urHunDZxGkwRgS0oveG-jH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7" y="338138"/>
            <a:ext cx="4482703" cy="597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i.okcdn.ru/i?r=BDEGV1SoxFQVqRl8uRaxX9H1TzFIJ_1l1E1yTPz-PL5pc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168"/>
            <a:ext cx="4718050" cy="6290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5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5275" y="289679"/>
            <a:ext cx="118300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Культура народов Севера является богатейшим материалом не только для введения ребенка в мир искусства, знакомства с традициями народов Севера, духовно-нравственного воспитания, способности видеть красоту и гармонию, но и способствовать развитию таких психических процессов, как восприятие, образное мышление, воображение, эмоционально-положительное отношение к объектам эстетического содержания. Для того, чтобы познакомить малышей с культурой народов Севера, мы подготовили совместно с родителями РППС в группе для сюжетно-отобразительной игры, которая помогла нам не только узнать традиции, но и прожить их.</a:t>
            </a:r>
            <a:endParaRPr lang="ru-RU" b="0" i="0" dirty="0" smtClean="0">
              <a:solidFill>
                <a:srgbClr val="002060"/>
              </a:solidFill>
              <a:effectLst/>
              <a:latin typeface="system-ui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гра – естественный спутник жизни ребёнка, источник радостных эмоций, обладающий великой воспитательной силой.</a:t>
            </a:r>
            <a:r>
              <a:rPr lang="ru-RU" dirty="0">
                <a:solidFill>
                  <a:srgbClr val="002060"/>
                </a:solidFill>
                <a:latin typeface="system-ui"/>
              </a:rPr>
              <a:t>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 наших дней дошло множество игр народов севера: передаваемых из поколения в поколение, они вобрали в себя лучшие национальные традиции. По играм мы можем судить о культуре и быте, о нормах поведения, существовавших у коренных жителей Севера.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представления детей о жизни людей Севера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быте и жизни народов Севера: природа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жилища, одежда, труд.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и обогащать словарь детей;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Познакомить с новыми словами – северный олень, чум, ненцы, малица,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чувство уважения к жизни, традициям и обычаям других народов.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9458" name="Picture 2" descr="https://i.okcdn.ru/i?r=BDEGV1SoxFQVqRl8uRaxX9H17pO6EVC4-qTWzY9jMosyc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50017"/>
            <a:ext cx="6061075" cy="454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.okcdn.ru/i?r=BDEGV1SoxFQVqRl8uRaxX9H1xaEmDa_UGlmn7ZYJ3R6-6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4" y="2174872"/>
            <a:ext cx="5864227" cy="439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1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52450" y="631389"/>
            <a:ext cx="11001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Сюжетно-отобразительные игры в ясельной группе, посвящённые быту народов Севера, помогла детям познакомиться с культурой, традициями и особенностями жизни коренных народов (ненцев,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хантов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др.). Такие игры способствуют расширению представлений о быте, одежде, занятиях и обычаях северных народов, развивают воображение, речь, социальные навыки и уважение к культурному разнообразию.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https://i.okcdn.ru/i?r=BDEGV1SoxFQVqRl8uRaxX9H1Txjh6H89Di1nFwP6HQVBV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023797"/>
            <a:ext cx="3441700" cy="458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7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1506" name="Picture 2" descr="https://i.okcdn.ru/i?r=BDEGV1SoxFQVqRl8uRaxX9H15Np6LZIzE3y379h-Yr5AW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59" y="874712"/>
            <a:ext cx="7812616" cy="585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150" y="0"/>
            <a:ext cx="691514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52425" y="218212"/>
            <a:ext cx="1165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Для того чтобы дети имели представление о культуре народов Севера, мы начали со знакомства с их атрибутами и традициями: рассматривали фотографии коренных жителей, их национальные костюмы и игры, а также кукол в национальных нарядах, примеряли рога и маски оленей, танцевали под песни северных народов.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.okcdn.ru/i?r=BDEGV1SoxFQVqRl8uRaxX9H1TJaLK4iFa2zPSqkw6f58T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" y="1141542"/>
            <a:ext cx="4032647" cy="537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okcdn.ru/i?r=BDEGV1SoxFQVqRl8uRaxX9H1l7z2OL8FBz-ca1e_wtMnC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26" y="1455867"/>
            <a:ext cx="3918347" cy="522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okcdn.ru/i?r=BDEGV1SoxFQVqRl8uRaxX9H1zjeL9nNgQry7dJj8lQK5CX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91" y="1284417"/>
            <a:ext cx="3925490" cy="523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4" name="Picture 2" descr="https://i.okcdn.ru/i?r=BDEGV1SoxFQVqRl8uRaxX9H1fU5Bz3kli3mMH1ozefi4hH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9" r="414"/>
          <a:stretch/>
        </p:blipFill>
        <p:spPr bwMode="auto">
          <a:xfrm>
            <a:off x="166157" y="314324"/>
            <a:ext cx="6225819" cy="294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okcdn.ru/i?r=BDEGV1SoxFQVqRl8uRaxX9H1J_EHzPx1cuD-OXps09XhIn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3" r="1816"/>
          <a:stretch/>
        </p:blipFill>
        <p:spPr bwMode="auto">
          <a:xfrm>
            <a:off x="329907" y="3933824"/>
            <a:ext cx="6587381" cy="259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okcdn.ru/i?r=BDEGV1SoxFQVqRl8uRaxX9H1DwIElDkaX1RZU_3BEH8OTH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59" y="597693"/>
            <a:ext cx="4445198" cy="592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098" name="Picture 2" descr="https://i.okcdn.ru/i?r=BDEGV1SoxFQVqRl8uRaxX9H1tJyxzPPBOO-Ace-c3uIOx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68022"/>
            <a:ext cx="4713287" cy="628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uv-eDyBI2XBTAVxogewuc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268022"/>
            <a:ext cx="4699595" cy="626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9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122" name="Picture 2" descr="https://i.okcdn.ru/i?r=BDEGV1SoxFQVqRl8uRaxX9H16LKtUhuk79teWpWQyHxut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1923"/>
            <a:ext cx="5765800" cy="4324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FInocDRJVZZlYaUtxOP8J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44" y="2228850"/>
            <a:ext cx="5944656" cy="445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148" name="Picture 4" descr="https://i.okcdn.ru/i?r=BDEGV1SoxFQVqRl8uRaxX9H1T4GYDIrmSC9DouhfbioCh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32" y="207962"/>
            <a:ext cx="6174317" cy="463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mnoEE3KHgDyiciLW0yv5g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r="26712"/>
          <a:stretch/>
        </p:blipFill>
        <p:spPr bwMode="auto">
          <a:xfrm>
            <a:off x="321734" y="304800"/>
            <a:ext cx="5230154" cy="4533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okcdn.ru/i?r=BDEGV1SoxFQVqRl8uRaxX9H1GM0UI-FLy5gwKilt5Hyl4H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11169"/>
          <a:stretch/>
        </p:blipFill>
        <p:spPr bwMode="auto">
          <a:xfrm>
            <a:off x="470574" y="3433763"/>
            <a:ext cx="2897887" cy="342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.okcdn.ru/i?r=BDEGV1SoxFQVqRl8uRaxX9H1MP0V2nwi9VvVfidPORKgqn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6463" r="9465"/>
          <a:stretch/>
        </p:blipFill>
        <p:spPr bwMode="auto">
          <a:xfrm flipH="1">
            <a:off x="3717712" y="4029075"/>
            <a:ext cx="390143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2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170" name="Picture 2" descr="https://i.okcdn.ru/i?r=BDEGV1SoxFQVqRl8uRaxX9H1cREqQrJ4QL0EEocbc3cMZ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7" y="0"/>
            <a:ext cx="5356224" cy="401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_Dk7CEXcMqAGdeSp-2c0N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06" y="46037"/>
            <a:ext cx="4510617" cy="338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okcdn.ru/i?r=BDEGV1SoxFQVqRl8uRaxX9H1rpi_HiGvM4xZ2F3J3GBaN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53" y="3792538"/>
            <a:ext cx="4087282" cy="3065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okcdn.ru/i?r=BDEGV1SoxFQVqRl8uRaxX9H1rOjpVq_9GM3vuaeOC49LnX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3" r="2568"/>
          <a:stretch/>
        </p:blipFill>
        <p:spPr bwMode="auto">
          <a:xfrm>
            <a:off x="6096000" y="3214153"/>
            <a:ext cx="3742462" cy="368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6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196" name="Picture 4" descr="https://i.okcdn.ru/i?r=BDEGV1SoxFQVqRl8uRaxX9H1SKPrNsYdmOxPv9kBgnbyi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2" y="207962"/>
            <a:ext cx="6098117" cy="457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okcdn.ru/i?r=BDEGV1SoxFQVqRl8uRaxX9H1OtFaMP4vGbYMailfU4WT3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7962"/>
            <a:ext cx="4718050" cy="629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61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332</Words>
  <Application>Microsoft Office PowerPoint</Application>
  <PresentationFormat>Широкоэкранный</PresentationFormat>
  <Paragraphs>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system-ui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2026-05-17T06:46:26Z</dcterms:created>
  <dcterms:modified xsi:type="dcterms:W3CDTF">2026-05-17T07:50:04Z</dcterms:modified>
</cp:coreProperties>
</file>