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4" r:id="rId8"/>
    <p:sldId id="263" r:id="rId9"/>
    <p:sldId id="261" r:id="rId10"/>
    <p:sldId id="267" r:id="rId11"/>
    <p:sldId id="268" r:id="rId12"/>
    <p:sldId id="266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54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275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5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06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225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8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56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43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610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82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D8B23-3B3C-49BF-AB8E-5539B81663A7}" type="datetimeFigureOut">
              <a:rPr lang="ru-RU" smtClean="0"/>
              <a:t>17.05.2026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CC8E4-F071-425C-A71D-A311A98DB0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61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121201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Линево 633216, Новосибирская область,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Искитимский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район, 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Линево, 4-й микрорайон, дом 15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Контактный телефон: 8 (383) 43-33-821 Факс: 8 (383) 43-33-821</a:t>
            </a:r>
            <a:br>
              <a:rPr lang="ru-RU" sz="1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Адрес электронной почты: ds_kra_isk@edu54.ru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34574" y="2432649"/>
            <a:ext cx="702190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Куклы в жизни народов Севера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77464" y="57282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высшей </a:t>
            </a:r>
          </a:p>
          <a:p>
            <a:pPr algn="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квалификационной категории Артюшенко Ю.В.</a:t>
            </a:r>
          </a:p>
        </p:txBody>
      </p:sp>
    </p:spTree>
    <p:extLst>
      <p:ext uri="{BB962C8B-B14F-4D97-AF65-F5344CB8AC3E}">
        <p14:creationId xmlns:p14="http://schemas.microsoft.com/office/powerpoint/2010/main" val="3211523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https://i.okcdn.ru/i?r=BDEGV1SoxFQVqRl8uRaxX9H1crIugUq1Pv_KEIBLSUG7B3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32556"/>
            <a:ext cx="5525558" cy="4144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i.okcdn.ru/i?r=BDEGV1SoxFQVqRl8uRaxX9H1J-RVAMBXYlXTneUbDMTnXH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496" y="2115344"/>
            <a:ext cx="5869517" cy="440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59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i.okcdn.ru/i?r=BDEGV1SoxFQVqRl8uRaxX9H1F5kjMFgluZNSP6LqmUk2-n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365125"/>
            <a:ext cx="4616449" cy="3462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i.okcdn.ru/i?r=BDEGV1SoxFQVqRl8uRaxX9H19MwBoJ6-vRhC81u7KQPt6n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897" y="365125"/>
            <a:ext cx="4476752" cy="3357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i.okcdn.ru/i?r=BDEGV1SoxFQVqRl8uRaxX9H1WKCil1l4c_fh7fG-0OP17n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67" t="11000"/>
          <a:stretch/>
        </p:blipFill>
        <p:spPr bwMode="auto">
          <a:xfrm>
            <a:off x="3187171" y="3229769"/>
            <a:ext cx="5500154" cy="35448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71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s://i.okcdn.ru/i?r=BDEGV1SoxFQVqRl8uRaxX9H1-SyDJEf5RTDsBzSczopTQH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38906"/>
            <a:ext cx="5149850" cy="3862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i.okcdn.ru/i?r=BDEGV1SoxFQVqRl8uRaxX9H1gI5lSDrl32S--4J97BiyVn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483" y="138906"/>
            <a:ext cx="5488517" cy="41163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i.okcdn.ru/i?r=BDEGV1SoxFQVqRl8uRaxX9H1vkl4i5cMAVOEZTpSzbOVKn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1583" r="13758"/>
          <a:stretch/>
        </p:blipFill>
        <p:spPr bwMode="auto">
          <a:xfrm>
            <a:off x="4230687" y="3190157"/>
            <a:ext cx="3514725" cy="36678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183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16520" y="1418633"/>
            <a:ext cx="7652147" cy="5439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34976" y="430214"/>
            <a:ext cx="881523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Спасибо за внимание</a:t>
            </a:r>
            <a:endParaRPr lang="ru-RU" sz="5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29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25" y="523875"/>
            <a:ext cx="1186815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Через игры и игрушки дети открывали для себя мир и ценности своего народа. Кроме этого, они служили отличным средством отдыха и развлечения. Народы Севера- оленеводы, рыбаки охотники, поэтому дети часто играют с настоящими орудиями охоты рыболовной ловли. Первая кукла-игрушка у девочек появляется примерно в 3-4 года. У каждой девочки есть собственный рукодельный и кукольный мешочки. В первом хранятся принадлежности для шитья, а во втором- куклы с их нарядами. Уже с 5 и до 7 лет девочка сама может сделать куколку. Размеры кукол не должны превышать размера детской ладони, таким образом куклы растут вместе с девочкой.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История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создания кукол-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оберегов напрямую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связана с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духовными представлениями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народов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севера. Оберег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, по сути, очень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сильная вещь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. Он не только хранит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от неприятностей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, но и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незаметно ведет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по жизни,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помогает принимать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решения и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даже развивает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таланты. Так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считали наши предки. О 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куклах оберегах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сочиняли сказки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, в которых куклы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являлись волшебными помощниками: охраняли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, спасали, давали </a:t>
            </a:r>
            <a:r>
              <a:rPr lang="ru-RU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мудрые советы</a:t>
            </a:r>
            <a:r>
              <a:rPr lang="ru-RU" dirty="0">
                <a:solidFill>
                  <a:srgbClr val="002060"/>
                </a:solidFill>
                <a:latin typeface="Arial Black" panose="020B0A04020102020204" pitchFamily="34" charset="0"/>
              </a:rPr>
              <a:t>.</a:t>
            </a:r>
          </a:p>
          <a:p>
            <a:endParaRPr lang="ru-RU" b="0" i="0" dirty="0">
              <a:solidFill>
                <a:srgbClr val="34343C"/>
              </a:solidFill>
              <a:effectLst/>
              <a:latin typeface="YS Text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284240"/>
            <a:ext cx="4051300" cy="2503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93500"/>
            <a:ext cx="4041774" cy="2694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2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6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КИПКО Научка 2009\Нгухуко\3 - копия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91490"/>
            <a:ext cx="3222152" cy="5037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978659" y="5333749"/>
            <a:ext cx="2062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Мужчина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нгухуко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КИПКО Научка 2009\Нгухуко\2 - копия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0352" y="54408"/>
            <a:ext cx="3851592" cy="356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280423" y="3424535"/>
            <a:ext cx="1992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Бабушка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нгухуко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D:\КИПКО Научка 2009\Нгухуко\4 - копия.jpg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8114" y="2514556"/>
            <a:ext cx="3664211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8557271" y="5348560"/>
            <a:ext cx="1573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нгухуко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222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600" y="188640"/>
            <a:ext cx="3717925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1025" y="482600"/>
            <a:ext cx="3429000" cy="2551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46525" y="2687365"/>
            <a:ext cx="4104456" cy="2451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4202" y="3076303"/>
            <a:ext cx="33371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Встреча соперников. </a:t>
            </a:r>
          </a:p>
          <a:p>
            <a:pPr indent="457200" algn="ctr" eaLnBrk="0" hangingPunct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Утиные носы с ключевой утиной косточкой,</a:t>
            </a:r>
            <a:r>
              <a:rPr lang="ru-RU" baseline="30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продернутой сквозь дыхательные отверстия. Имитируют оленей.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53424" y="3260344"/>
            <a:ext cx="35943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Надувные шарики.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indent="457200" algn="ctr" eaLnBrk="0" hangingPunct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Изготовлена из зоба боровой дичи (глухаря, тетерева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…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50753" y="525363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ctr" eaLnBrk="0" hangingPunct="0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Постель для куклы. </a:t>
            </a:r>
          </a:p>
          <a:p>
            <a:pPr indent="457200" algn="ctr" eaLnBrk="0" hangingPunct="0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Шкурки шеек гуся, гагары, лебедя, утки используются при игре в куклы.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661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179" y="365125"/>
            <a:ext cx="4529834" cy="3213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47877" y="3274740"/>
            <a:ext cx="4469944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95275" y="3713534"/>
            <a:ext cx="4314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eaLnBrk="0" hangingPunct="0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Косточки выдры.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ctr" eaLnBrk="0" hangingPunct="0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использовались для маленьких детей, у которых резались зубы 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1791" y="2021049"/>
            <a:ext cx="42549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Погремушки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Изготовлена из дыхательного горла боровой и водоплавающей дичи. Внутри мелкие камешки, дробь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644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529" y="365125"/>
            <a:ext cx="4944393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0850" y="3263535"/>
            <a:ext cx="4962525" cy="3378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515" y="4111910"/>
            <a:ext cx="4541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Мягкая игрушка.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Украшенные шкурки пушных зверьков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Три белки, два колонка.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725568" y="1786207"/>
            <a:ext cx="51569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Ненецкая кукла. Шкурки утиных головок с носами</a:t>
            </a:r>
            <a:endParaRPr lang="en-US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Традиционный материал для изготовления кукол. Могут использоваться и в качестве самостоятельной игрушки.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698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i.okcdn.ru/i?r=BDEGV1SoxFQVqRl8uRaxX9H1o0OKY1gu6iozfePA25N3vXgxupa5APZHBba1AQ66Z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92" y="163514"/>
            <a:ext cx="4836582" cy="36274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.okcdn.ru/i?r=BDEGV1SoxFQVqRl8uRaxX9H1ePx43NNkJezxiLwXgLPFq3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219" y="677862"/>
            <a:ext cx="3925491" cy="523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i.okcdn.ru/i?r=BDEGV1SoxFQVqRl8uRaxX9H1lfpVshqCdmiZDE1eJN7Uvngxupa5APZHBba1AQ66Z8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07" r="602"/>
          <a:stretch/>
        </p:blipFill>
        <p:spPr bwMode="auto">
          <a:xfrm>
            <a:off x="1689363" y="3790951"/>
            <a:ext cx="5922567" cy="3038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64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i.okcdn.ru/i?r=BDEGV1SoxFQVqRl8uRaxX9H1k2NcjpNI4dvGnCDzAcZbMngxupa5APZHBba1AQ66Z8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9" r="5398"/>
          <a:stretch/>
        </p:blipFill>
        <p:spPr bwMode="auto">
          <a:xfrm>
            <a:off x="109007" y="157956"/>
            <a:ext cx="5396443" cy="3065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okcdn.ru/i?r=BDEGV1SoxFQVqRl8uRaxX9H1VKjOYf-xK33ulERhdNb89n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404" y="67865"/>
            <a:ext cx="4507443" cy="33805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.okcdn.ru/i?r=BDEGV1SoxFQVqRl8uRaxX9H1K8qAX9sNXEIq-O1ISO0G3n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9627" y="3429000"/>
            <a:ext cx="4476750" cy="33575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i.okcdn.ru/i?r=BDEGV1SoxFQVqRl8uRaxX9H1vE5gdcu_hXag8Og7rjkE2Hgxupa5APZHBba1AQ66Z88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6425" r="994"/>
          <a:stretch/>
        </p:blipFill>
        <p:spPr bwMode="auto">
          <a:xfrm>
            <a:off x="512759" y="2941835"/>
            <a:ext cx="5999693" cy="3798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1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i.okcdn.ru/i?r=BDEGV1SoxFQVqRl8uRaxX9H1RBMbfMbXa_Dbacvxh1uVt3gxupa5APZHBba1AQ66Z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49" y="262690"/>
            <a:ext cx="3327601" cy="31567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okcdn.ru/i?r=BDEGV1SoxFQVqRl8uRaxX9H1fRGlcF610Ijo3TSft7mW-3gxupa5APZHBba1AQ66Z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0618" y="-643533"/>
            <a:ext cx="3861197" cy="5148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.okcdn.ru/i?r=BDEGV1SoxFQVqRl8uRaxX9H1smjq4vxXwq8l2dXwnHx1GHgxupa5APZHBba1AQ66Z8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10564" y="2690122"/>
            <a:ext cx="3572467" cy="47632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i.okcdn.ru/i?r=BDEGV1SoxFQVqRl8uRaxX9H1aV99IHhdednvsooHORr3N3gxupa5APZHBba1AQ66Z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836863" y="2701232"/>
            <a:ext cx="3476773" cy="46356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968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325</Words>
  <Application>Microsoft Office PowerPoint</Application>
  <PresentationFormat>Широкоэкранный</PresentationFormat>
  <Paragraphs>21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sborka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</cp:revision>
  <dcterms:created xsi:type="dcterms:W3CDTF">2026-05-13T01:25:11Z</dcterms:created>
  <dcterms:modified xsi:type="dcterms:W3CDTF">2026-05-17T07:51:10Z</dcterms:modified>
</cp:coreProperties>
</file>