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6" r:id="rId4"/>
    <p:sldId id="257" r:id="rId5"/>
    <p:sldId id="268" r:id="rId6"/>
    <p:sldId id="258" r:id="rId7"/>
    <p:sldId id="259" r:id="rId8"/>
    <p:sldId id="260" r:id="rId9"/>
    <p:sldId id="276" r:id="rId10"/>
    <p:sldId id="275" r:id="rId11"/>
    <p:sldId id="261" r:id="rId12"/>
    <p:sldId id="262" r:id="rId13"/>
    <p:sldId id="263" r:id="rId14"/>
    <p:sldId id="264" r:id="rId15"/>
    <p:sldId id="265" r:id="rId16"/>
    <p:sldId id="269" r:id="rId17"/>
    <p:sldId id="277" r:id="rId18"/>
    <p:sldId id="274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>
      <p:cViewPr>
        <p:scale>
          <a:sx n="110" d="100"/>
          <a:sy n="110" d="100"/>
        </p:scale>
        <p:origin x="-196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1C-4B5A-8BB4-E057C05ACEB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1C-4B5A-8BB4-E057C05ACEB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1C-4B5A-8BB4-E057C05ACEBD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1C-4B5A-8BB4-E057C05ACEBD}"/>
              </c:ext>
            </c:extLst>
          </c:dPt>
          <c:cat>
            <c:strRef>
              <c:f>Лист1!$A$2:$A$5</c:f>
              <c:strCache>
                <c:ptCount val="4"/>
                <c:pt idx="0">
                  <c:v>Понимают важность </c:v>
                </c:pt>
                <c:pt idx="1">
                  <c:v>Положительное отношение к труду </c:v>
                </c:pt>
                <c:pt idx="2">
                  <c:v>Испытывают трудности дома </c:v>
                </c:pt>
                <c:pt idx="3">
                  <c:v>Не испытывают трудностей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0.93</c:v>
                </c:pt>
                <c:pt idx="1">
                  <c:v>0.8</c:v>
                </c:pt>
                <c:pt idx="2">
                  <c:v>0.66</c:v>
                </c:pt>
                <c:pt idx="3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91C-4B5A-8BB4-E057C05AC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84671166318449"/>
          <c:y val="5.3388804752688312E-2"/>
          <c:w val="0.38864591566291296"/>
          <c:h val="0.912917083287042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962706"/>
            <a:ext cx="6300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подходы к трудовому воспитанию дошкольников.»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75" y="4115060"/>
            <a:ext cx="3938745" cy="27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Image 23 of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8306"/>
            <a:ext cx="2411760" cy="35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0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794690" cy="505642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530120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сидя по парам выполняют общую работу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16632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труд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(общая уборка, совместная работа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9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Родителям: 5 правил успеха (практические советы)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064896" cy="5069160"/>
          </a:xfrm>
        </p:spPr>
        <p:txBody>
          <a:bodyPr/>
          <a:lstStyle/>
          <a:p>
            <a:pPr marL="11430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трудовое воспитание в семье было успешным:</a:t>
            </a: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 взрослых (дети видят всё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обязанности у ребенка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(делаем вместе, а не вместо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способ выполнения, а не только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требовать;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и результат, и отношение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86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делать НЕ стоит? (памятка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родителей: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«Маленький еще, потом научится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«Лучше сделаю сама — быстрее будет»;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 («будешь мыть полы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плохое поведение»);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Неуважение к результату труда ребенка («всё переделаю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— не наказание, а потребность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7897688" cy="50691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 самооценку ребенка (успех в труде → уверенность в себе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способности, умения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новые виды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работать в коллективе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адаптацию ребенка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 — первый и самый важный воспитатель»</a:t>
            </a:r>
          </a:p>
        </p:txBody>
      </p:sp>
    </p:spTree>
    <p:extLst>
      <p:ext uri="{BB962C8B-B14F-4D97-AF65-F5344CB8AC3E}">
        <p14:creationId xmlns:p14="http://schemas.microsoft.com/office/powerpoint/2010/main" val="264250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136904" cy="597666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Отношение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частота.</a:t>
            </a:r>
          </a:p>
          <a:p>
            <a:pPr marL="11430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Считаете ли вы трудовое воспитание важным для дошкольников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88 %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Затрудняюсь ответить  5 %</a:t>
            </a: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часто ваш ребенок помогает по дому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 44%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раз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неделю  32%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  20%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 4%</a:t>
            </a:r>
          </a:p>
          <a:p>
            <a:pPr marL="11430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виды труда считаете наиболее полезными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 33%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дому  33%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саду /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огороде  34%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9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2. Методы, трудности, отношение к детскому саду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208912" cy="60486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Какие методы поощрения вы используете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Похвала  37%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 30%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 33%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Испытывает ли ребенок трудности при выполнении домашних обязанностей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 7%</a:t>
            </a: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 вы относитесь к труду детей в детском саду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  78%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2 %</a:t>
            </a: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Безразлично  20%</a:t>
            </a:r>
          </a:p>
          <a:p>
            <a:pPr marL="114300" indent="0">
              <a:buNone/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57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3. Качества, проблемы и пожелания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208912" cy="597666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Какие трудовые поручения должны быть доступны дошкольникам в детском саду?</a:t>
            </a: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игрушек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 цветов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Накрывание на стол  33%</a:t>
            </a: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качества, по вашему мнению, развивает труд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40%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 33%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Усидчивость  20%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 7%</a:t>
            </a: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Какие трудности вы испытываете при организации труда дома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трудностей  33%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 33%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интереса 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 30%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 4%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2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82" y="620688"/>
            <a:ext cx="309666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показало, что родители подготовительной группы осознают важность трудового воспитания дошкольников (93%). В семейной практике наиболее востребованным видом труда является самообслуживание (87%), а основным методом поощрения — похвала (67%). При этом регулярность привлечения детей к домашнему труду недостаточна (только 33% детей помогают ежедневно), а родители сталкиваются с типичными трудностями: нехватка времени (33%) и отсутствие интереса у ребенка (33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положительно относятся к трудовому воспитанию в детском саду (80%) и видят в нем ресурс для развития ответственности и самостоятельности (по 40%). Наиболее ожидаемыми трудовыми поручениями в ДОУ являются уборка игрушек (37%), накрывание на стол (33%) и полив цветов (30%).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56796"/>
            <a:ext cx="269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общий вывод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63538281"/>
              </p:ext>
            </p:extLst>
          </p:nvPr>
        </p:nvGraphicFramePr>
        <p:xfrm>
          <a:off x="3563888" y="836712"/>
          <a:ext cx="476736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728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39497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 в жизни ребёнка 6–7 лет: памятка для родителей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960" y="39338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• Музыка • Живопись • Мультфильмы</a:t>
            </a:r>
          </a:p>
        </p:txBody>
      </p:sp>
    </p:spTree>
    <p:extLst>
      <p:ext uri="{BB962C8B-B14F-4D97-AF65-F5344CB8AC3E}">
        <p14:creationId xmlns:p14="http://schemas.microsoft.com/office/powerpoint/2010/main" val="2221784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460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художественной литературы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Симеонов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семь работников»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И.В. Карнауховой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Н.Н. «Заплатка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Н.Н. «Мишкина каша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Митяев А.В. «Мешок овсянки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Пришвин М.М.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хлеб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К., Василиади О. «Ёлка, кот и Новый год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Э.Ю. «Хлеб растет»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Паустовский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К.Г. «Тёплый хлеб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Сказки-повести.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Топпелиус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«Три ржаных колоска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2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трудовое воспитание?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248472" cy="499715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дошкольников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положительного отношения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трудом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ребенка в посильную трудовую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личностных качеств через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lomaster.top/uploads/posts/2022-08/1660707177_1-flomaster-club-p-trud-kartinki-dlya-detei-krasiv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6724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2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музыкальных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 у нас в саду», муз. 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Герчик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сл. 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Пришельца;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Музыкально-ритмические движения.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полоскать платочки: «Ой,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утушка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луговая», рус. нар. мелодия,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Ломовой;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Танцы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пляски.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Прялица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рус. нар. мелодия,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Ломовой;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«Плетень», рус. нар. мелодия «Сеяли девушки», обр. 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Кишко;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танцевально-игрового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полю, полю луку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детских музыкальных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инструментах.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муз. 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Вольфензона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22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74042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произведений изобразительного искусства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90465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Иллюстрации, репродукции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И.И. Левитан «Стога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Хруцкий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«Цветы и плоды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И.И. Шишкин «Рожь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Пластов «Летом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Пластов «Сенокос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З.Е. Серебрякова «За завтраком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Кугач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«Накануне праздника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11430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Петров-Водкин «Утренний натюрморт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К.Е. Маковский «Дети, бегущие от грозы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11430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«Сказка о рыбаке и рыбке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41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46050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анимационных произведений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94802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«Вовка в тридевятом царстве», студия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Степанцев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1965;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Сериал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«Простоквашино» и «Возвращение в Простоквашино» (2 сезона), студия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коллектив авторов,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Сериал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(4 сезона), компания «Аэроплан»,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Бедошвили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Сериал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ПИН-КОД», студия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Р. Соколов, А. Горбунов, Д. Сулейманов и др.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 (7–8 лет) —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(возраст выходит за рамки 6–7 лет, но для сведения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Полнометражный анимационный фильм «Белка и Стрелка. Звёздные собаки», киностудия «Центр национального фильма» и ООО «ЦНФ-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 Ушаков, И.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Евланникова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Полнометражный анимационный фильм «Суворов: великое путешествие», студия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Б. Чертков, 2022 (воинский труд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воспитания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трудового воспитания по ФГОС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отношения к труду у детей дошкольного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возраста.»</a:t>
            </a:r>
          </a:p>
          <a:p>
            <a:pPr marL="11430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«Социально-коммуникативное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217111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трудового воспитания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136904" cy="568863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стандарт требует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творчества; воспитание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к собственному труду, труду других людей и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результатам;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инициативы,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самостоятельно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реализовать в различных видах труда и творчества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».—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(п. 2.6. Социально-коммуникативное развитие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трудового усилия, привычки к доступному дошкольнику напряжению физических, умственных и нравственных сил для решения трудовой задачи. Формирование способности бережно и уважительно относиться к результатам своего труда и труда других людей».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ФОП ДО (Раздел «Содержание образовательной деятельности в сфере трудового воспитания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4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трудового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4176464" cy="525658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вместе с вами формируем у детей: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труду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умение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трудиться;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доводить дело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организовать свою работу (начало → конец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чужому труду и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7"/>
            <a:ext cx="3994720" cy="283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14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говорит единая программа (ФОП ДО)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7969696" cy="5069160"/>
          </a:xfrm>
        </p:spPr>
        <p:txBody>
          <a:bodyPr/>
          <a:lstStyle/>
          <a:p>
            <a:pPr marL="11430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(ФОП ДО):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трудового усилия, привычки к доступному дошкольнику напряжению физических, умственных и нравственных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сил.»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способности бережно и уважительно относиться к результатам труда своего и других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6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детского труда в детском саду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579801"/>
              </p:ext>
            </p:extLst>
          </p:nvPr>
        </p:nvGraphicFramePr>
        <p:xfrm>
          <a:off x="251520" y="1556792"/>
          <a:ext cx="7920880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03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труда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35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Самообслуживание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одевание, раздевание, уход за вещами, мытье рук.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35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Хозяйственно-бытовой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уборка группы, мытье игрушек, помощь на участке.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35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 в природе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 цветов, рыхление, уход за растениями.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35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Ручной труд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бумагой, тканью, природными материалами.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70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46050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труда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7992888" cy="223224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организуем труд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(индивидуальные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совместные; эпизодические / длительные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15" y="2636912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50915" y="6237312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попросил одного ребенка положить сушиться работы на окно после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7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02" y="116632"/>
            <a:ext cx="4321274" cy="31969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столовой, по занятиям, в уголке природы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9448"/>
            <a:ext cx="4242634" cy="299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0072"/>
            <a:ext cx="4464496" cy="318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3998" y="6338728"/>
            <a:ext cx="3784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сервируют столы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250168"/>
            <a:ext cx="3522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 протирают столы от крошек</a:t>
            </a:r>
          </a:p>
        </p:txBody>
      </p:sp>
    </p:spTree>
    <p:extLst>
      <p:ext uri="{BB962C8B-B14F-4D97-AF65-F5344CB8AC3E}">
        <p14:creationId xmlns:p14="http://schemas.microsoft.com/office/powerpoint/2010/main" val="769207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243</TotalTime>
  <Words>1342</Words>
  <Application>Microsoft Office PowerPoint</Application>
  <PresentationFormat>Экран (4:3)</PresentationFormat>
  <Paragraphs>200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Соседство</vt:lpstr>
      <vt:lpstr>Презентация PowerPoint</vt:lpstr>
      <vt:lpstr>Что такое трудовое воспитание?</vt:lpstr>
      <vt:lpstr>Главная цель трудового воспитания</vt:lpstr>
      <vt:lpstr>Задачи трудового воспитания</vt:lpstr>
      <vt:lpstr>Задачи трудового воспитания</vt:lpstr>
      <vt:lpstr>Что говорит единая программа (ФОП ДО)</vt:lpstr>
      <vt:lpstr>Виды детского труда в детском саду</vt:lpstr>
      <vt:lpstr>Формы организации труда в ДОУ</vt:lpstr>
      <vt:lpstr>Презентация PowerPoint</vt:lpstr>
      <vt:lpstr>Презентация PowerPoint</vt:lpstr>
      <vt:lpstr>Родителям: 5 правил успеха (практические советы)</vt:lpstr>
      <vt:lpstr>Чего делать НЕ стоит? (памятка)</vt:lpstr>
      <vt:lpstr>Главный вывод</vt:lpstr>
      <vt:lpstr>Результаты анкетирования родителей</vt:lpstr>
      <vt:lpstr>Часть 2. Методы, трудности, отношение к детскому саду </vt:lpstr>
      <vt:lpstr>Часть 3. Качества, проблемы и пожелания</vt:lpstr>
      <vt:lpstr>Презентация PowerPoint</vt:lpstr>
      <vt:lpstr>Презентация PowerPoint</vt:lpstr>
      <vt:lpstr>Перечень художественной литературы</vt:lpstr>
      <vt:lpstr>Перечень музыкальных произведений</vt:lpstr>
      <vt:lpstr>Перечень произведений изобразительного искусства</vt:lpstr>
      <vt:lpstr>Перечень анимационных произведений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2026-05-01T13:17:54Z</dcterms:created>
  <dcterms:modified xsi:type="dcterms:W3CDTF">2026-05-17T07:30:59Z</dcterms:modified>
</cp:coreProperties>
</file>