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media/image11.webp" ContentType="image/webp"/>
  <Override PartName="/ppt/media/image14.webp" ContentType="image/webp"/>
  <Override PartName="/ppt/media/image15.webp" ContentType="image/webp"/>
  <Override PartName="/ppt/media/image16.webp" ContentType="image/webp"/>
  <Override PartName="/ppt/media/image17.webp" ContentType="image/webp"/>
  <Override PartName="/ppt/media/image18.webp" ContentType="image/webp"/>
  <Override PartName="/ppt/media/image19.webp" ContentType="image/webp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ags/tag113.xml" ContentType="application/vnd.openxmlformats-officedocument.presentationml.tags+xml"/>
  <Override PartName="/ppt/tags/tag114.xml" ContentType="application/vnd.openxmlformats-officedocument.presentationml.tags+xml"/>
  <Override PartName="/ppt/tags/tag115.xml" ContentType="application/vnd.openxmlformats-officedocument.presentationml.tags+xml"/>
  <Override PartName="/ppt/tags/tag116.xml" ContentType="application/vnd.openxmlformats-officedocument.presentationml.tags+xml"/>
  <Override PartName="/ppt/tags/tag117.xml" ContentType="application/vnd.openxmlformats-officedocument.presentationml.tags+xml"/>
  <Override PartName="/ppt/tags/tag118.xml" ContentType="application/vnd.openxmlformats-officedocument.presentationml.tags+xml"/>
  <Override PartName="/ppt/tags/tag119.xml" ContentType="application/vnd.openxmlformats-officedocument.presentationml.tags+xml"/>
  <Override PartName="/ppt/tags/tag12.xml" ContentType="application/vnd.openxmlformats-officedocument.presentationml.tags+xml"/>
  <Override PartName="/ppt/tags/tag120.xml" ContentType="application/vnd.openxmlformats-officedocument.presentationml.tags+xml"/>
  <Override PartName="/ppt/tags/tag121.xml" ContentType="application/vnd.openxmlformats-officedocument.presentationml.tags+xml"/>
  <Override PartName="/ppt/tags/tag122.xml" ContentType="application/vnd.openxmlformats-officedocument.presentationml.tags+xml"/>
  <Override PartName="/ppt/tags/tag123.xml" ContentType="application/vnd.openxmlformats-officedocument.presentationml.tags+xml"/>
  <Override PartName="/ppt/tags/tag124.xml" ContentType="application/vnd.openxmlformats-officedocument.presentationml.tags+xml"/>
  <Override PartName="/ppt/tags/tag125.xml" ContentType="application/vnd.openxmlformats-officedocument.presentationml.tags+xml"/>
  <Override PartName="/ppt/tags/tag126.xml" ContentType="application/vnd.openxmlformats-officedocument.presentationml.tags+xml"/>
  <Override PartName="/ppt/tags/tag127.xml" ContentType="application/vnd.openxmlformats-officedocument.presentationml.tags+xml"/>
  <Override PartName="/ppt/tags/tag128.xml" ContentType="application/vnd.openxmlformats-officedocument.presentationml.tags+xml"/>
  <Override PartName="/ppt/tags/tag129.xml" ContentType="application/vnd.openxmlformats-officedocument.presentationml.tags+xml"/>
  <Override PartName="/ppt/tags/tag13.xml" ContentType="application/vnd.openxmlformats-officedocument.presentationml.tags+xml"/>
  <Override PartName="/ppt/tags/tag130.xml" ContentType="application/vnd.openxmlformats-officedocument.presentationml.tags+xml"/>
  <Override PartName="/ppt/tags/tag131.xml" ContentType="application/vnd.openxmlformats-officedocument.presentationml.tags+xml"/>
  <Override PartName="/ppt/tags/tag132.xml" ContentType="application/vnd.openxmlformats-officedocument.presentationml.tags+xml"/>
  <Override PartName="/ppt/tags/tag133.xml" ContentType="application/vnd.openxmlformats-officedocument.presentationml.tags+xml"/>
  <Override PartName="/ppt/tags/tag134.xml" ContentType="application/vnd.openxmlformats-officedocument.presentationml.tags+xml"/>
  <Override PartName="/ppt/tags/tag135.xml" ContentType="application/vnd.openxmlformats-officedocument.presentationml.tags+xml"/>
  <Override PartName="/ppt/tags/tag136.xml" ContentType="application/vnd.openxmlformats-officedocument.presentationml.tags+xml"/>
  <Override PartName="/ppt/tags/tag137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sldIdLst>
    <p:sldId id="266" r:id="rId4"/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7" r:id="rId14"/>
    <p:sldId id="271" r:id="rId15"/>
    <p:sldId id="272" r:id="rId16"/>
    <p:sldId id="273" r:id="rId1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6E9D9"/>
    <a:srgbClr val="FFFFFF"/>
    <a:srgbClr val="DCDCDC"/>
    <a:srgbClr val="F0F0F0"/>
    <a:srgbClr val="E6E6E6"/>
    <a:srgbClr val="C8C8C8"/>
    <a:srgbClr val="FAFAFA"/>
    <a:srgbClr val="BEBEB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3778" autoAdjust="0"/>
    <p:restoredTop sz="94660"/>
  </p:normalViewPr>
  <p:slideViewPr>
    <p:cSldViewPr snapToGrid="0" showGuides="1">
      <p:cViewPr varScale="1">
        <p:scale>
          <a:sx n="99" d="100"/>
          <a:sy n="99" d="100"/>
        </p:scale>
        <p:origin x="84" y="582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0" Type="http://schemas.openxmlformats.org/officeDocument/2006/relationships/tableStyles" Target="tableStyles.xml"/><Relationship Id="rId2" Type="http://schemas.openxmlformats.org/officeDocument/2006/relationships/theme" Target="theme/theme1.xml"/><Relationship Id="rId19" Type="http://schemas.openxmlformats.org/officeDocument/2006/relationships/viewProps" Target="viewProps.xml"/><Relationship Id="rId18" Type="http://schemas.openxmlformats.org/officeDocument/2006/relationships/presProps" Target="presProps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6" Type="http://schemas.openxmlformats.org/officeDocument/2006/relationships/tags" Target="../tags/tag5.xml"/><Relationship Id="rId5" Type="http://schemas.openxmlformats.org/officeDocument/2006/relationships/tags" Target="../tags/tag4.xml"/><Relationship Id="rId4" Type="http://schemas.openxmlformats.org/officeDocument/2006/relationships/tags" Target="../tags/tag3.xml"/><Relationship Id="rId3" Type="http://schemas.openxmlformats.org/officeDocument/2006/relationships/tags" Target="../tags/tag2.xml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5" Type="http://schemas.openxmlformats.org/officeDocument/2006/relationships/tags" Target="../tags/tag51.xml"/><Relationship Id="rId4" Type="http://schemas.openxmlformats.org/officeDocument/2006/relationships/tags" Target="../tags/tag50.xml"/><Relationship Id="rId3" Type="http://schemas.openxmlformats.org/officeDocument/2006/relationships/tags" Target="../tags/tag49.xml"/><Relationship Id="rId2" Type="http://schemas.openxmlformats.org/officeDocument/2006/relationships/tags" Target="../tags/tag48.xm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6" Type="http://schemas.openxmlformats.org/officeDocument/2006/relationships/tags" Target="../tags/tag56.xml"/><Relationship Id="rId5" Type="http://schemas.openxmlformats.org/officeDocument/2006/relationships/tags" Target="../tags/tag55.xml"/><Relationship Id="rId4" Type="http://schemas.openxmlformats.org/officeDocument/2006/relationships/tags" Target="../tags/tag54.xml"/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6" Type="http://schemas.openxmlformats.org/officeDocument/2006/relationships/tags" Target="../tags/tag67.xml"/><Relationship Id="rId5" Type="http://schemas.openxmlformats.org/officeDocument/2006/relationships/tags" Target="../tags/tag66.xml"/><Relationship Id="rId4" Type="http://schemas.openxmlformats.org/officeDocument/2006/relationships/tags" Target="../tags/tag65.xml"/><Relationship Id="rId3" Type="http://schemas.openxmlformats.org/officeDocument/2006/relationships/tags" Target="../tags/tag64.xml"/><Relationship Id="rId2" Type="http://schemas.openxmlformats.org/officeDocument/2006/relationships/tags" Target="../tags/tag63.xml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6" Type="http://schemas.openxmlformats.org/officeDocument/2006/relationships/tags" Target="../tags/tag72.xml"/><Relationship Id="rId5" Type="http://schemas.openxmlformats.org/officeDocument/2006/relationships/tags" Target="../tags/tag71.xml"/><Relationship Id="rId4" Type="http://schemas.openxmlformats.org/officeDocument/2006/relationships/tags" Target="../tags/tag70.xml"/><Relationship Id="rId3" Type="http://schemas.openxmlformats.org/officeDocument/2006/relationships/tags" Target="../tags/tag69.xml"/><Relationship Id="rId2" Type="http://schemas.openxmlformats.org/officeDocument/2006/relationships/tags" Target="../tags/tag68.xml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6" Type="http://schemas.openxmlformats.org/officeDocument/2006/relationships/tags" Target="../tags/tag77.xml"/><Relationship Id="rId5" Type="http://schemas.openxmlformats.org/officeDocument/2006/relationships/tags" Target="../tags/tag76.xml"/><Relationship Id="rId4" Type="http://schemas.openxmlformats.org/officeDocument/2006/relationships/tags" Target="../tags/tag75.xml"/><Relationship Id="rId3" Type="http://schemas.openxmlformats.org/officeDocument/2006/relationships/tags" Target="../tags/tag74.xml"/><Relationship Id="rId2" Type="http://schemas.openxmlformats.org/officeDocument/2006/relationships/tags" Target="../tags/tag73.xml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7" Type="http://schemas.openxmlformats.org/officeDocument/2006/relationships/tags" Target="../tags/tag83.xml"/><Relationship Id="rId6" Type="http://schemas.openxmlformats.org/officeDocument/2006/relationships/tags" Target="../tags/tag82.xml"/><Relationship Id="rId5" Type="http://schemas.openxmlformats.org/officeDocument/2006/relationships/tags" Target="../tags/tag81.xml"/><Relationship Id="rId4" Type="http://schemas.openxmlformats.org/officeDocument/2006/relationships/tags" Target="../tags/tag80.xml"/><Relationship Id="rId3" Type="http://schemas.openxmlformats.org/officeDocument/2006/relationships/tags" Target="../tags/tag79.xml"/><Relationship Id="rId2" Type="http://schemas.openxmlformats.org/officeDocument/2006/relationships/tags" Target="../tags/tag78.xml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9" Type="http://schemas.openxmlformats.org/officeDocument/2006/relationships/tags" Target="../tags/tag91.xml"/><Relationship Id="rId8" Type="http://schemas.openxmlformats.org/officeDocument/2006/relationships/tags" Target="../tags/tag90.xml"/><Relationship Id="rId7" Type="http://schemas.openxmlformats.org/officeDocument/2006/relationships/tags" Target="../tags/tag89.xml"/><Relationship Id="rId6" Type="http://schemas.openxmlformats.org/officeDocument/2006/relationships/tags" Target="../tags/tag88.xml"/><Relationship Id="rId5" Type="http://schemas.openxmlformats.org/officeDocument/2006/relationships/tags" Target="../tags/tag87.xml"/><Relationship Id="rId4" Type="http://schemas.openxmlformats.org/officeDocument/2006/relationships/tags" Target="../tags/tag86.xml"/><Relationship Id="rId3" Type="http://schemas.openxmlformats.org/officeDocument/2006/relationships/tags" Target="../tags/tag85.xml"/><Relationship Id="rId2" Type="http://schemas.openxmlformats.org/officeDocument/2006/relationships/tags" Target="../tags/tag84.xml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5" Type="http://schemas.openxmlformats.org/officeDocument/2006/relationships/tags" Target="../tags/tag95.xml"/><Relationship Id="rId4" Type="http://schemas.openxmlformats.org/officeDocument/2006/relationships/tags" Target="../tags/tag94.xml"/><Relationship Id="rId3" Type="http://schemas.openxmlformats.org/officeDocument/2006/relationships/tags" Target="../tags/tag93.xml"/><Relationship Id="rId2" Type="http://schemas.openxmlformats.org/officeDocument/2006/relationships/tags" Target="../tags/tag92.xml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4" Type="http://schemas.openxmlformats.org/officeDocument/2006/relationships/tags" Target="../tags/tag98.xml"/><Relationship Id="rId3" Type="http://schemas.openxmlformats.org/officeDocument/2006/relationships/tags" Target="../tags/tag97.xml"/><Relationship Id="rId2" Type="http://schemas.openxmlformats.org/officeDocument/2006/relationships/tags" Target="../tags/tag96.xml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7" Type="http://schemas.openxmlformats.org/officeDocument/2006/relationships/tags" Target="../tags/tag104.xml"/><Relationship Id="rId6" Type="http://schemas.openxmlformats.org/officeDocument/2006/relationships/tags" Target="../tags/tag103.xml"/><Relationship Id="rId5" Type="http://schemas.openxmlformats.org/officeDocument/2006/relationships/tags" Target="../tags/tag102.xml"/><Relationship Id="rId4" Type="http://schemas.openxmlformats.org/officeDocument/2006/relationships/tags" Target="../tags/tag101.xml"/><Relationship Id="rId3" Type="http://schemas.openxmlformats.org/officeDocument/2006/relationships/tags" Target="../tags/tag100.xml"/><Relationship Id="rId2" Type="http://schemas.openxmlformats.org/officeDocument/2006/relationships/tags" Target="../tags/tag99.xml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6" Type="http://schemas.openxmlformats.org/officeDocument/2006/relationships/tags" Target="../tags/tag10.xml"/><Relationship Id="rId5" Type="http://schemas.openxmlformats.org/officeDocument/2006/relationships/tags" Target="../tags/tag9.xml"/><Relationship Id="rId4" Type="http://schemas.openxmlformats.org/officeDocument/2006/relationships/tags" Target="../tags/tag8.xml"/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6" Type="http://schemas.openxmlformats.org/officeDocument/2006/relationships/tags" Target="../tags/tag109.xml"/><Relationship Id="rId5" Type="http://schemas.openxmlformats.org/officeDocument/2006/relationships/tags" Target="../tags/tag108.xml"/><Relationship Id="rId4" Type="http://schemas.openxmlformats.org/officeDocument/2006/relationships/tags" Target="../tags/tag107.xml"/><Relationship Id="rId3" Type="http://schemas.openxmlformats.org/officeDocument/2006/relationships/tags" Target="../tags/tag106.xml"/><Relationship Id="rId2" Type="http://schemas.openxmlformats.org/officeDocument/2006/relationships/tags" Target="../tags/tag105.xml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5" Type="http://schemas.openxmlformats.org/officeDocument/2006/relationships/tags" Target="../tags/tag113.xml"/><Relationship Id="rId4" Type="http://schemas.openxmlformats.org/officeDocument/2006/relationships/tags" Target="../tags/tag112.xml"/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6" Type="http://schemas.openxmlformats.org/officeDocument/2006/relationships/tags" Target="../tags/tag118.xml"/><Relationship Id="rId5" Type="http://schemas.openxmlformats.org/officeDocument/2006/relationships/tags" Target="../tags/tag117.xml"/><Relationship Id="rId4" Type="http://schemas.openxmlformats.org/officeDocument/2006/relationships/tags" Target="../tags/tag116.xml"/><Relationship Id="rId3" Type="http://schemas.openxmlformats.org/officeDocument/2006/relationships/tags" Target="../tags/tag115.xml"/><Relationship Id="rId2" Type="http://schemas.openxmlformats.org/officeDocument/2006/relationships/tags" Target="../tags/tag114.xml"/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6" Type="http://schemas.openxmlformats.org/officeDocument/2006/relationships/tags" Target="../tags/tag15.xml"/><Relationship Id="rId5" Type="http://schemas.openxmlformats.org/officeDocument/2006/relationships/tags" Target="../tags/tag14.xml"/><Relationship Id="rId4" Type="http://schemas.openxmlformats.org/officeDocument/2006/relationships/tags" Target="../tags/tag13.xml"/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7" Type="http://schemas.openxmlformats.org/officeDocument/2006/relationships/tags" Target="../tags/tag21.xml"/><Relationship Id="rId6" Type="http://schemas.openxmlformats.org/officeDocument/2006/relationships/tags" Target="../tags/tag20.xml"/><Relationship Id="rId5" Type="http://schemas.openxmlformats.org/officeDocument/2006/relationships/tags" Target="../tags/tag19.xml"/><Relationship Id="rId4" Type="http://schemas.openxmlformats.org/officeDocument/2006/relationships/tags" Target="../tags/tag18.xml"/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9" Type="http://schemas.openxmlformats.org/officeDocument/2006/relationships/tags" Target="../tags/tag29.xml"/><Relationship Id="rId8" Type="http://schemas.openxmlformats.org/officeDocument/2006/relationships/tags" Target="../tags/tag28.xml"/><Relationship Id="rId7" Type="http://schemas.openxmlformats.org/officeDocument/2006/relationships/tags" Target="../tags/tag27.xml"/><Relationship Id="rId6" Type="http://schemas.openxmlformats.org/officeDocument/2006/relationships/tags" Target="../tags/tag26.xml"/><Relationship Id="rId5" Type="http://schemas.openxmlformats.org/officeDocument/2006/relationships/tags" Target="../tags/tag25.xml"/><Relationship Id="rId4" Type="http://schemas.openxmlformats.org/officeDocument/2006/relationships/tags" Target="../tags/tag24.xml"/><Relationship Id="rId3" Type="http://schemas.openxmlformats.org/officeDocument/2006/relationships/tags" Target="../tags/tag23.xml"/><Relationship Id="rId2" Type="http://schemas.openxmlformats.org/officeDocument/2006/relationships/tags" Target="../tags/tag22.xm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5" Type="http://schemas.openxmlformats.org/officeDocument/2006/relationships/tags" Target="../tags/tag33.xml"/><Relationship Id="rId4" Type="http://schemas.openxmlformats.org/officeDocument/2006/relationships/tags" Target="../tags/tag32.xml"/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4" Type="http://schemas.openxmlformats.org/officeDocument/2006/relationships/tags" Target="../tags/tag36.xml"/><Relationship Id="rId3" Type="http://schemas.openxmlformats.org/officeDocument/2006/relationships/tags" Target="../tags/tag35.xml"/><Relationship Id="rId2" Type="http://schemas.openxmlformats.org/officeDocument/2006/relationships/tags" Target="../tags/tag34.xm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7" Type="http://schemas.openxmlformats.org/officeDocument/2006/relationships/tags" Target="../tags/tag42.xml"/><Relationship Id="rId6" Type="http://schemas.openxmlformats.org/officeDocument/2006/relationships/tags" Target="../tags/tag41.xml"/><Relationship Id="rId5" Type="http://schemas.openxmlformats.org/officeDocument/2006/relationships/tags" Target="../tags/tag40.xml"/><Relationship Id="rId4" Type="http://schemas.openxmlformats.org/officeDocument/2006/relationships/tags" Target="../tags/tag39.xml"/><Relationship Id="rId3" Type="http://schemas.openxmlformats.org/officeDocument/2006/relationships/tags" Target="../tags/tag38.xml"/><Relationship Id="rId2" Type="http://schemas.openxmlformats.org/officeDocument/2006/relationships/tags" Target="../tags/tag37.xm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6" Type="http://schemas.openxmlformats.org/officeDocument/2006/relationships/tags" Target="../tags/tag47.xml"/><Relationship Id="rId5" Type="http://schemas.openxmlformats.org/officeDocument/2006/relationships/tags" Target="../tags/tag46.xml"/><Relationship Id="rId4" Type="http://schemas.openxmlformats.org/officeDocument/2006/relationships/tags" Target="../tags/tag45.xml"/><Relationship Id="rId3" Type="http://schemas.openxmlformats.org/officeDocument/2006/relationships/tags" Target="../tags/tag44.xml"/><Relationship Id="rId2" Type="http://schemas.openxmlformats.org/officeDocument/2006/relationships/tags" Target="../tags/tag43.xm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Слайд заголов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ru-RU" dirty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ru-RU" dirty="0"/>
          </a:p>
        </p:txBody>
      </p:sp>
      <p:sp>
        <p:nvSpPr>
          <p:cNvPr id="16" name="Заполнитель даты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ru-RU" smtClean="0"/>
            </a:fld>
            <a:endParaRPr lang="ru-RU"/>
          </a:p>
        </p:txBody>
      </p:sp>
      <p:sp>
        <p:nvSpPr>
          <p:cNvPr id="17" name="Заполнитель колонтитула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8" name="Заполнитель номера слайда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ru-RU" smtClean="0"/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одержимо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полнитель даты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ru-RU" smtClean="0"/>
            </a:fld>
            <a:endParaRPr lang="ru-RU"/>
          </a:p>
        </p:txBody>
      </p:sp>
      <p:sp>
        <p:nvSpPr>
          <p:cNvPr id="4" name="Заполнитель колонтитула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Заполнитель номера слайда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ru-RU" smtClean="0"/>
            </a:fld>
            <a:endParaRPr lang="ru-RU"/>
          </a:p>
        </p:txBody>
      </p:sp>
      <p:sp>
        <p:nvSpPr>
          <p:cNvPr id="7" name="Заполнитель содержимого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  <a:endParaRPr lang="ru-RU" dirty="0"/>
          </a:p>
          <a:p>
            <a:pPr lvl="1"/>
            <a:r>
              <a:rPr lang="ru-RU" dirty="0"/>
              <a:t>Второй уровень</a:t>
            </a:r>
            <a:endParaRPr lang="ru-RU" dirty="0"/>
          </a:p>
          <a:p>
            <a:pPr lvl="2"/>
            <a:r>
              <a:rPr lang="ru-RU" dirty="0"/>
              <a:t>Третий уровень</a:t>
            </a:r>
            <a:endParaRPr lang="ru-RU" dirty="0"/>
          </a:p>
          <a:p>
            <a:pPr lvl="3"/>
            <a:r>
              <a:rPr lang="ru-RU" dirty="0"/>
              <a:t>Четвертый уровень</a:t>
            </a:r>
            <a:endParaRPr lang="ru-RU" dirty="0"/>
          </a:p>
          <a:p>
            <a:pPr lvl="4"/>
            <a:r>
              <a:rPr lang="ru-RU" dirty="0"/>
              <a:t>Пятый уровень</a:t>
            </a:r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онеч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полнитель даты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ru-RU" smtClean="0"/>
            </a:fld>
            <a:endParaRPr lang="ru-RU"/>
          </a:p>
        </p:txBody>
      </p:sp>
      <p:sp>
        <p:nvSpPr>
          <p:cNvPr id="4" name="Заполнитель колонтитула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Заполнитель номера слайда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ru-RU" smtClean="0"/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ru-RU" smtClean="0"/>
              <a:t>Заголовок</a:t>
            </a:r>
            <a:endParaRPr lang="ru-RU"/>
          </a:p>
        </p:txBody>
      </p:sp>
      <p:sp>
        <p:nvSpPr>
          <p:cNvPr id="7" name="Текстовый заполнитель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ru-RU" dirty="0"/>
              <a:t>Образец текста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Слайд заголовк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1198800" y="914400"/>
            <a:ext cx="9799200" cy="2570400"/>
          </a:xfrm>
        </p:spPr>
        <p:txBody>
          <a:bodyPr lIns="90000" tIns="46800" rIns="90000" bIns="46800" anchor="b" anchorCtr="0">
            <a:normAutofit/>
          </a:bodyPr>
          <a:lstStyle>
            <a:lvl1pPr algn="ctr">
              <a:defRPr sz="6000"/>
            </a:lvl1pPr>
          </a:lstStyle>
          <a:p>
            <a:r>
              <a:rPr lang="ru-RU" dirty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1198800" y="3560400"/>
            <a:ext cx="9799200" cy="1472400"/>
          </a:xfrm>
        </p:spPr>
        <p:txBody>
          <a:bodyPr lIns="90000" tIns="46800" rIns="90000" bIns="46800">
            <a:normAutofit/>
          </a:bodyPr>
          <a:lstStyle>
            <a:lvl1pPr marL="0" indent="0" algn="ctr">
              <a:lnSpc>
                <a:spcPct val="110000"/>
              </a:lnSpc>
              <a:buNone/>
              <a:defRPr sz="2400" spc="2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  <a:endParaRPr lang="ru-RU" dirty="0"/>
          </a:p>
        </p:txBody>
      </p:sp>
      <p:sp>
        <p:nvSpPr>
          <p:cNvPr id="16" name="Заполнитель даты 15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ru-RU" smtClean="0"/>
            </a:fld>
            <a:endParaRPr lang="ru-RU"/>
          </a:p>
        </p:txBody>
      </p:sp>
      <p:sp>
        <p:nvSpPr>
          <p:cNvPr id="17" name="Заполнитель колонтитула 16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18" name="Заполнитель номера слайда 17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ru-RU" smtClean="0"/>
            </a:fld>
            <a:endParaRPr lang="ru-RU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содержимо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Заполнитель содержимого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Заполнитель даты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ru-RU" smtClean="0"/>
            </a:fld>
            <a:endParaRPr lang="ru-RU"/>
          </a:p>
        </p:txBody>
      </p:sp>
      <p:sp>
        <p:nvSpPr>
          <p:cNvPr id="5" name="Заполнитель колонтитула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Заполнитель номера слайда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ru-RU" dirty="0"/>
              <a:t>Заголовок</a:t>
            </a:r>
            <a:endParaRPr lang="ru-RU" dirty="0"/>
          </a:p>
        </p:txBody>
      </p:sp>
      <p:sp>
        <p:nvSpPr>
          <p:cNvPr id="3" name="Текстовый заполнитель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Редактировать текст</a:t>
            </a:r>
            <a:endParaRPr lang="ru-RU" dirty="0"/>
          </a:p>
        </p:txBody>
      </p:sp>
      <p:sp>
        <p:nvSpPr>
          <p:cNvPr id="4" name="Заполнитель даты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ru-RU" smtClean="0"/>
            </a:fld>
            <a:endParaRPr lang="ru-RU"/>
          </a:p>
        </p:txBody>
      </p:sp>
      <p:sp>
        <p:nvSpPr>
          <p:cNvPr id="5" name="Заполнитель колонтитула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Заполнитель номера слайда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Содержимое в двух колонка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Заполнитель содержимого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Заполнитель содержимого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ru-RU" dirty="0"/>
              <a:t>Образец текста</a:t>
            </a:r>
            <a:endParaRPr lang="ru-RU" dirty="0"/>
          </a:p>
          <a:p>
            <a:pPr lvl="1"/>
            <a:r>
              <a:rPr lang="ru-RU" dirty="0"/>
              <a:t>Второй уровень</a:t>
            </a:r>
            <a:endParaRPr lang="ru-RU" dirty="0"/>
          </a:p>
          <a:p>
            <a:pPr lvl="2"/>
            <a:r>
              <a:rPr lang="ru-RU" dirty="0"/>
              <a:t>Третий уровень</a:t>
            </a:r>
            <a:endParaRPr lang="ru-RU" dirty="0"/>
          </a:p>
          <a:p>
            <a:pPr lvl="3"/>
            <a:r>
              <a:rPr lang="ru-RU" dirty="0"/>
              <a:t>Четвертый уровень</a:t>
            </a:r>
            <a:endParaRPr lang="ru-RU" dirty="0"/>
          </a:p>
          <a:p>
            <a:pPr lvl="4"/>
            <a:r>
              <a:rPr lang="ru-RU" dirty="0"/>
              <a:t>Пятый уровень</a:t>
            </a:r>
            <a:endParaRPr lang="ru-RU" dirty="0"/>
          </a:p>
        </p:txBody>
      </p:sp>
      <p:sp>
        <p:nvSpPr>
          <p:cNvPr id="5" name="Заполнитель даты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ru-RU" smtClean="0"/>
            </a:fld>
            <a:endParaRPr lang="ru-RU"/>
          </a:p>
        </p:txBody>
      </p:sp>
      <p:sp>
        <p:nvSpPr>
          <p:cNvPr id="6" name="Заполнитель колонтитула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Заполнитель номера слайда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овый заполнитель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/>
              <a:t>Редактировать текст</a:t>
            </a:r>
            <a:endParaRPr lang="ru-RU" dirty="0"/>
          </a:p>
        </p:txBody>
      </p:sp>
      <p:sp>
        <p:nvSpPr>
          <p:cNvPr id="4" name="Заполнитель содержимого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овый заполнитель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Редактировать текст</a:t>
            </a:r>
            <a:endParaRPr lang="ru-RU"/>
          </a:p>
        </p:txBody>
      </p:sp>
      <p:sp>
        <p:nvSpPr>
          <p:cNvPr id="6" name="Заполнитель содержимого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Заполнитель даты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ru-RU" smtClean="0"/>
            </a:fld>
            <a:endParaRPr lang="ru-RU"/>
          </a:p>
        </p:txBody>
      </p:sp>
      <p:sp>
        <p:nvSpPr>
          <p:cNvPr id="8" name="Заполнитель колонтитула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Заполнитель номера слайда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Заполнитель даты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ru-RU" smtClean="0"/>
            </a:fld>
            <a:endParaRPr lang="ru-RU"/>
          </a:p>
        </p:txBody>
      </p:sp>
      <p:sp>
        <p:nvSpPr>
          <p:cNvPr id="4" name="Заполнитель колонтитула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Заполнитель номера слайда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даты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ru-RU" smtClean="0"/>
            </a:fld>
            <a:endParaRPr lang="ru-RU"/>
          </a:p>
        </p:txBody>
      </p:sp>
      <p:sp>
        <p:nvSpPr>
          <p:cNvPr id="3" name="Заполнитель колонтитула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полнитель номера слайда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Изображение и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полнитель изображения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ru-RU"/>
          </a:p>
        </p:txBody>
      </p:sp>
      <p:sp>
        <p:nvSpPr>
          <p:cNvPr id="4" name="Текстовый заполнитель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ru-RU" smtClean="0"/>
              <a:t>Образец текста</a:t>
            </a:r>
            <a:endParaRPr lang="ru-RU"/>
          </a:p>
        </p:txBody>
      </p:sp>
      <p:sp>
        <p:nvSpPr>
          <p:cNvPr id="5" name="Заполнитель даты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ru-RU" smtClean="0"/>
            </a:fld>
            <a:endParaRPr lang="ru-RU" dirty="0"/>
          </a:p>
        </p:txBody>
      </p:sp>
      <p:sp>
        <p:nvSpPr>
          <p:cNvPr id="6" name="Заполнитель колонтитула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Заполнитель номера слайда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ru-RU" smtClean="0"/>
            </a:fld>
            <a:endParaRPr lang="ru-RU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ru-RU"/>
              <a:t>Образец 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содержимо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Заполнитель содержимого 2"/>
          <p:cNvSpPr>
            <a:spLocks noGrp="1"/>
          </p:cNvSpPr>
          <p:nvPr>
            <p:ph idx="1"/>
            <p:custDataLst>
              <p:tags r:id="rId3"/>
            </p:custDataLst>
          </p:nvPr>
        </p:nvSpPr>
        <p:spPr>
          <a:xfrm>
            <a:off x="608400" y="1490400"/>
            <a:ext cx="10969200" cy="47592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Заполнитель даты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ru-RU" smtClean="0"/>
            </a:fld>
            <a:endParaRPr lang="ru-RU"/>
          </a:p>
        </p:txBody>
      </p:sp>
      <p:sp>
        <p:nvSpPr>
          <p:cNvPr id="5" name="Заполнитель колонтитула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Заполнитель номера слайда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ru-RU" smtClean="0"/>
              <a:t>Заголовок</a:t>
            </a:r>
            <a:endParaRPr lang="ru-RU"/>
          </a:p>
        </p:txBody>
      </p:sp>
      <p:sp>
        <p:nvSpPr>
          <p:cNvPr id="3" name="Заполнитель вертикального текста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ru-RU" dirty="0"/>
              <a:t>Образец текста</a:t>
            </a:r>
            <a:endParaRPr lang="ru-RU" dirty="0"/>
          </a:p>
          <a:p>
            <a:pPr lvl="1"/>
            <a:r>
              <a:rPr lang="ru-RU" dirty="0"/>
              <a:t>Второй уровень</a:t>
            </a:r>
            <a:endParaRPr lang="ru-RU" dirty="0"/>
          </a:p>
          <a:p>
            <a:pPr lvl="2"/>
            <a:r>
              <a:rPr lang="ru-RU" dirty="0"/>
              <a:t>Третий уровень</a:t>
            </a:r>
            <a:endParaRPr lang="ru-RU" dirty="0"/>
          </a:p>
          <a:p>
            <a:pPr lvl="3"/>
            <a:r>
              <a:rPr lang="ru-RU" dirty="0"/>
              <a:t>Четвертый уровень</a:t>
            </a:r>
            <a:endParaRPr lang="ru-RU" dirty="0"/>
          </a:p>
          <a:p>
            <a:pPr lvl="4"/>
            <a:r>
              <a:rPr lang="ru-RU" dirty="0"/>
              <a:t>Пятый уровень</a:t>
            </a:r>
            <a:endParaRPr lang="ru-RU" dirty="0"/>
          </a:p>
        </p:txBody>
      </p:sp>
      <p:sp>
        <p:nvSpPr>
          <p:cNvPr id="4" name="Заполнитель даты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ru-RU" smtClean="0"/>
            </a:fld>
            <a:endParaRPr lang="ru-RU"/>
          </a:p>
        </p:txBody>
      </p:sp>
      <p:sp>
        <p:nvSpPr>
          <p:cNvPr id="5" name="Заполнитель колонтитула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Заполнитель номера слайда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Содержимо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полнитель даты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ru-RU" smtClean="0"/>
            </a:fld>
            <a:endParaRPr lang="ru-RU"/>
          </a:p>
        </p:txBody>
      </p:sp>
      <p:sp>
        <p:nvSpPr>
          <p:cNvPr id="4" name="Заполнитель колонтитула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Заполнитель номера слайда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ru-RU" smtClean="0"/>
            </a:fld>
            <a:endParaRPr lang="ru-RU"/>
          </a:p>
        </p:txBody>
      </p:sp>
      <p:sp>
        <p:nvSpPr>
          <p:cNvPr id="7" name="Заполнитель содержимого 6"/>
          <p:cNvSpPr>
            <a:spLocks noGrp="1"/>
          </p:cNvSpPr>
          <p:nvPr>
            <p:ph sz="quarter" idx="13"/>
            <p:custDataLst>
              <p:tags r:id="rId5"/>
            </p:custDataLst>
          </p:nvPr>
        </p:nvSpPr>
        <p:spPr>
          <a:xfrm>
            <a:off x="608400" y="774000"/>
            <a:ext cx="10972800" cy="5482800"/>
          </a:xfrm>
        </p:spPr>
        <p:txBody>
          <a:bodyPr/>
          <a:lstStyle/>
          <a:p>
            <a:pPr lvl="0"/>
            <a:r>
              <a:rPr lang="ru-RU" dirty="0"/>
              <a:t>Образец текста</a:t>
            </a:r>
            <a:endParaRPr lang="ru-RU" dirty="0"/>
          </a:p>
          <a:p>
            <a:pPr lvl="1"/>
            <a:r>
              <a:rPr lang="ru-RU" dirty="0"/>
              <a:t>Второй уровень</a:t>
            </a:r>
            <a:endParaRPr lang="ru-RU" dirty="0"/>
          </a:p>
          <a:p>
            <a:pPr lvl="2"/>
            <a:r>
              <a:rPr lang="ru-RU" dirty="0"/>
              <a:t>Третий уровень</a:t>
            </a:r>
            <a:endParaRPr lang="ru-RU" dirty="0"/>
          </a:p>
          <a:p>
            <a:pPr lvl="3"/>
            <a:r>
              <a:rPr lang="ru-RU" dirty="0"/>
              <a:t>Четвертый уровень</a:t>
            </a:r>
            <a:endParaRPr lang="ru-RU" dirty="0"/>
          </a:p>
          <a:p>
            <a:pPr lvl="4"/>
            <a:r>
              <a:rPr lang="ru-RU" dirty="0"/>
              <a:t>Пятый уровень</a:t>
            </a:r>
            <a:endParaRPr lang="ru-RU" dirty="0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Конеч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полнитель даты 2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ru-RU" smtClean="0"/>
            </a:fld>
            <a:endParaRPr lang="ru-RU"/>
          </a:p>
        </p:txBody>
      </p:sp>
      <p:sp>
        <p:nvSpPr>
          <p:cNvPr id="4" name="Заполнитель колонтитула 3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Заполнитель номера слайда 4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ru-RU" smtClean="0"/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 hasCustomPrompt="1"/>
            <p:custDataLst>
              <p:tags r:id="rId5"/>
            </p:custDataLst>
          </p:nvPr>
        </p:nvSpPr>
        <p:spPr>
          <a:xfrm>
            <a:off x="1198800" y="2484000"/>
            <a:ext cx="9799200" cy="1018800"/>
          </a:xfrm>
        </p:spPr>
        <p:txBody>
          <a:bodyPr vert="horz" lIns="90000" tIns="46800" rIns="90000" bIns="46800" rtlCol="0" anchor="t" anchorCtr="0">
            <a:normAutofit/>
          </a:bodyPr>
          <a:lstStyle>
            <a:lvl1pPr algn="ctr">
              <a:defRPr sz="6000"/>
            </a:lvl1pPr>
          </a:lstStyle>
          <a:p>
            <a:pPr lvl="0"/>
            <a:r>
              <a:rPr lang="ru-RU" smtClean="0"/>
              <a:t>Заголовок</a:t>
            </a:r>
            <a:endParaRPr lang="ru-RU"/>
          </a:p>
        </p:txBody>
      </p:sp>
      <p:sp>
        <p:nvSpPr>
          <p:cNvPr id="7" name="Текстовый заполнитель 6"/>
          <p:cNvSpPr>
            <a:spLocks noGrp="1"/>
          </p:cNvSpPr>
          <p:nvPr>
            <p:ph type="body" sz="quarter" idx="13"/>
            <p:custDataLst>
              <p:tags r:id="rId6"/>
            </p:custDataLst>
          </p:nvPr>
        </p:nvSpPr>
        <p:spPr>
          <a:xfrm>
            <a:off x="1198800" y="3560400"/>
            <a:ext cx="9799200" cy="471600"/>
          </a:xfrm>
        </p:spPr>
        <p:txBody>
          <a:bodyPr lIns="90000" tIns="46800" rIns="90000" bIns="46800">
            <a:normAutofit/>
          </a:bodyPr>
          <a:lstStyle>
            <a:lvl1pPr algn="ctr">
              <a:lnSpc>
                <a:spcPct val="110000"/>
              </a:lnSpc>
              <a:buNone/>
              <a:defRPr sz="2400" spc="200"/>
            </a:lvl1pPr>
          </a:lstStyle>
          <a:p>
            <a:pPr lvl="0"/>
            <a:r>
              <a:rPr lang="ru-RU" dirty="0"/>
              <a:t>Образец текста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  <p:custDataLst>
              <p:tags r:id="rId2"/>
            </p:custDataLst>
          </p:nvPr>
        </p:nvSpPr>
        <p:spPr>
          <a:xfrm>
            <a:off x="1990800" y="3848400"/>
            <a:ext cx="7768800" cy="766800"/>
          </a:xfrm>
        </p:spPr>
        <p:txBody>
          <a:bodyPr lIns="90000" tIns="46800" rIns="90000" bIns="46800" anchor="b" anchorCtr="0">
            <a:normAutofit/>
          </a:bodyPr>
          <a:lstStyle>
            <a:lvl1pPr>
              <a:defRPr sz="4400"/>
            </a:lvl1pPr>
          </a:lstStyle>
          <a:p>
            <a:r>
              <a:rPr lang="ru-RU" dirty="0"/>
              <a:t>Заголовок</a:t>
            </a:r>
            <a:endParaRPr lang="ru-RU" dirty="0"/>
          </a:p>
        </p:txBody>
      </p:sp>
      <p:sp>
        <p:nvSpPr>
          <p:cNvPr id="3" name="Текстовый заполнитель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1990800" y="4615200"/>
            <a:ext cx="7768800" cy="867600"/>
          </a:xfrm>
        </p:spPr>
        <p:txBody>
          <a:bodyPr lIns="90000" tIns="46800" rIns="90000" bIns="46800">
            <a:normAutofit/>
          </a:bodyPr>
          <a:lstStyle>
            <a:lvl1pPr marL="0" indent="0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Редактировать текст</a:t>
            </a:r>
            <a:endParaRPr lang="ru-RU" dirty="0"/>
          </a:p>
        </p:txBody>
      </p:sp>
      <p:sp>
        <p:nvSpPr>
          <p:cNvPr id="4" name="Заполнитель даты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ru-RU" smtClean="0"/>
            </a:fld>
            <a:endParaRPr lang="ru-RU"/>
          </a:p>
        </p:txBody>
      </p:sp>
      <p:sp>
        <p:nvSpPr>
          <p:cNvPr id="5" name="Заполнитель колонтитула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Заполнитель номера слайда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Содержимое в двух колонка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Заполнитель содержимого 2"/>
          <p:cNvSpPr>
            <a:spLocks noGrp="1"/>
          </p:cNvSpPr>
          <p:nvPr>
            <p:ph sz="half" idx="1"/>
            <p:custDataLst>
              <p:tags r:id="rId3"/>
            </p:custDataLst>
          </p:nvPr>
        </p:nvSpPr>
        <p:spPr>
          <a:xfrm>
            <a:off x="608400" y="1501200"/>
            <a:ext cx="5176800" cy="4748400"/>
          </a:xfr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Заполнитель содержимого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411600" y="1501200"/>
            <a:ext cx="5176800" cy="4748400"/>
          </a:xfrm>
        </p:spPr>
        <p:txBody>
          <a:bodyPr lIns="90000" tIns="46800" rIns="90000" bIns="46800">
            <a:normAutofit/>
          </a:bodyPr>
          <a:lstStyle/>
          <a:p>
            <a:pPr lvl="0"/>
            <a:r>
              <a:rPr lang="ru-RU" dirty="0"/>
              <a:t>Образец текста</a:t>
            </a:r>
            <a:endParaRPr lang="ru-RU" dirty="0"/>
          </a:p>
          <a:p>
            <a:pPr lvl="1"/>
            <a:r>
              <a:rPr lang="ru-RU" dirty="0"/>
              <a:t>Второй уровень</a:t>
            </a:r>
            <a:endParaRPr lang="ru-RU" dirty="0"/>
          </a:p>
          <a:p>
            <a:pPr lvl="2"/>
            <a:r>
              <a:rPr lang="ru-RU" dirty="0"/>
              <a:t>Третий уровень</a:t>
            </a:r>
            <a:endParaRPr lang="ru-RU" dirty="0"/>
          </a:p>
          <a:p>
            <a:pPr lvl="3"/>
            <a:r>
              <a:rPr lang="ru-RU" dirty="0"/>
              <a:t>Четвертый уровень</a:t>
            </a:r>
            <a:endParaRPr lang="ru-RU" dirty="0"/>
          </a:p>
          <a:p>
            <a:pPr lvl="4"/>
            <a:r>
              <a:rPr lang="ru-RU" dirty="0"/>
              <a:t>Пятый уровень</a:t>
            </a:r>
            <a:endParaRPr lang="ru-RU" dirty="0"/>
          </a:p>
        </p:txBody>
      </p:sp>
      <p:sp>
        <p:nvSpPr>
          <p:cNvPr id="5" name="Заполнитель даты 4"/>
          <p:cNvSpPr>
            <a:spLocks noGrp="1"/>
          </p:cNvSpPr>
          <p:nvPr>
            <p:ph type="dt" sz="half" idx="10"/>
            <p:custDataLst>
              <p:tags r:id="rId5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ru-RU" smtClean="0"/>
            </a:fld>
            <a:endParaRPr lang="ru-RU"/>
          </a:p>
        </p:txBody>
      </p:sp>
      <p:sp>
        <p:nvSpPr>
          <p:cNvPr id="6" name="Заполнитель колонтитула 5"/>
          <p:cNvSpPr>
            <a:spLocks noGrp="1"/>
          </p:cNvSpPr>
          <p:nvPr>
            <p:ph type="ftr" sz="quarter" idx="11"/>
            <p:custDataLst>
              <p:tags r:id="rId6"/>
            </p:custDataLst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Заполнитель номера слайда 6"/>
          <p:cNvSpPr>
            <a:spLocks noGrp="1"/>
          </p:cNvSpPr>
          <p:nvPr>
            <p:ph type="sldNum" sz="quarter" idx="12"/>
            <p:custDataLst>
              <p:tags r:id="rId7"/>
            </p:custDataLst>
          </p:nvPr>
        </p:nvSpPr>
        <p:spPr/>
        <p:txBody>
          <a:bodyPr/>
          <a:lstStyle/>
          <a:p>
            <a:fld id="{49AE70B2-8BF9-45C0-BB95-33D1B9D3A854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овый заполнитель 2"/>
          <p:cNvSpPr>
            <a:spLocks noGrp="1"/>
          </p:cNvSpPr>
          <p:nvPr>
            <p:ph type="body" idx="1" hasCustomPrompt="1"/>
            <p:custDataLst>
              <p:tags r:id="rId3"/>
            </p:custDataLst>
          </p:nvPr>
        </p:nvSpPr>
        <p:spPr>
          <a:xfrm>
            <a:off x="608400" y="1429200"/>
            <a:ext cx="5342400" cy="381600"/>
          </a:xfrm>
        </p:spPr>
        <p:txBody>
          <a:bodyPr lIns="101600" tIns="38100" rIns="76200" bIns="3810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/>
              <a:t>Редактировать текст</a:t>
            </a:r>
            <a:endParaRPr lang="ru-RU" dirty="0"/>
          </a:p>
        </p:txBody>
      </p:sp>
      <p:sp>
        <p:nvSpPr>
          <p:cNvPr id="4" name="Заполнитель содержимого 3"/>
          <p:cNvSpPr>
            <a:spLocks noGrp="1"/>
          </p:cNvSpPr>
          <p:nvPr>
            <p:ph sz="half" idx="2"/>
            <p:custDataLst>
              <p:tags r:id="rId4"/>
            </p:custDataLst>
          </p:nvPr>
        </p:nvSpPr>
        <p:spPr>
          <a:xfrm>
            <a:off x="60840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овый заполнитель 4"/>
          <p:cNvSpPr>
            <a:spLocks noGrp="1"/>
          </p:cNvSpPr>
          <p:nvPr>
            <p:ph type="body" sz="quarter" idx="3" hasCustomPrompt="1"/>
            <p:custDataLst>
              <p:tags r:id="rId5"/>
            </p:custDataLst>
          </p:nvPr>
        </p:nvSpPr>
        <p:spPr>
          <a:xfrm>
            <a:off x="6235750" y="1421729"/>
            <a:ext cx="5342400" cy="381600"/>
          </a:xfrm>
        </p:spPr>
        <p:txBody>
          <a:bodyPr vert="horz" lIns="101600" tIns="38100" rIns="76200" bIns="38100" rtlCol="0" anchor="t" anchorCtr="0">
            <a:normAutofit/>
          </a:bodyPr>
          <a:lstStyle>
            <a:lvl1pPr marL="0" indent="0">
              <a:lnSpc>
                <a:spcPct val="100000"/>
              </a:lnSpc>
              <a:buNone/>
              <a:defRPr sz="2000" b="1" spc="2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Редактировать текст</a:t>
            </a:r>
            <a:endParaRPr lang="ru-RU"/>
          </a:p>
        </p:txBody>
      </p:sp>
      <p:sp>
        <p:nvSpPr>
          <p:cNvPr id="6" name="Заполнитель содержимого 5"/>
          <p:cNvSpPr>
            <a:spLocks noGrp="1"/>
          </p:cNvSpPr>
          <p:nvPr>
            <p:ph sz="quarter" idx="4"/>
            <p:custDataLst>
              <p:tags r:id="rId6"/>
            </p:custDataLst>
          </p:nvPr>
        </p:nvSpPr>
        <p:spPr>
          <a:xfrm>
            <a:off x="6235750" y="1854000"/>
            <a:ext cx="5342400" cy="4395600"/>
          </a:xfrm>
        </p:spPr>
        <p:txBody>
          <a:bodyPr vert="horz" lIns="101600" tIns="0" rIns="82550" bIns="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  <a:endParaRPr lang="ru-RU" smtClean="0"/>
          </a:p>
          <a:p>
            <a:pPr lvl="1"/>
            <a:r>
              <a:rPr lang="ru-RU" smtClean="0"/>
              <a:t>Второй уровень</a:t>
            </a:r>
            <a:endParaRPr lang="ru-RU" smtClean="0"/>
          </a:p>
          <a:p>
            <a:pPr lvl="2"/>
            <a:r>
              <a:rPr lang="ru-RU" smtClean="0"/>
              <a:t>Третий уровень</a:t>
            </a:r>
            <a:endParaRPr lang="ru-RU" smtClean="0"/>
          </a:p>
          <a:p>
            <a:pPr lvl="3"/>
            <a:r>
              <a:rPr lang="ru-RU" smtClean="0"/>
              <a:t>Четвертый уровень</a:t>
            </a:r>
            <a:endParaRPr lang="ru-RU" smtClean="0"/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Заполнитель даты 6"/>
          <p:cNvSpPr>
            <a:spLocks noGrp="1"/>
          </p:cNvSpPr>
          <p:nvPr>
            <p:ph type="dt" sz="half" idx="10"/>
            <p:custDataLst>
              <p:tags r:id="rId7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ru-RU" smtClean="0"/>
            </a:fld>
            <a:endParaRPr lang="ru-RU"/>
          </a:p>
        </p:txBody>
      </p:sp>
      <p:sp>
        <p:nvSpPr>
          <p:cNvPr id="8" name="Заполнитель колонтитула 7"/>
          <p:cNvSpPr>
            <a:spLocks noGrp="1"/>
          </p:cNvSpPr>
          <p:nvPr>
            <p:ph type="ftr" sz="quarter" idx="11"/>
            <p:custDataLst>
              <p:tags r:id="rId8"/>
            </p:custDataLst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Заполнитель номера слайда 8"/>
          <p:cNvSpPr>
            <a:spLocks noGrp="1"/>
          </p:cNvSpPr>
          <p:nvPr>
            <p:ph type="sldNum" sz="quarter" idx="12"/>
            <p:custDataLst>
              <p:tags r:id="rId9"/>
            </p:custDataLst>
          </p:nvPr>
        </p:nvSpPr>
        <p:spPr/>
        <p:txBody>
          <a:bodyPr/>
          <a:lstStyle/>
          <a:p>
            <a:fld id="{49AE70B2-8BF9-45C0-BB95-33D1B9D3A854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>
          <a:xfrm>
            <a:off x="608400" y="608400"/>
            <a:ext cx="10969200" cy="705600"/>
          </a:xfrm>
        </p:spPr>
        <p:txBody>
          <a:bodyPr vert="horz" lIns="90000" tIns="46800" rIns="90000" bIns="46800" rtlCol="0" anchor="ctr" anchorCtr="0">
            <a:normAutofit/>
          </a:bodyPr>
          <a:lstStyle/>
          <a:p>
            <a:pPr lvl="0"/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Заполнитель даты 2"/>
          <p:cNvSpPr>
            <a:spLocks noGrp="1"/>
          </p:cNvSpPr>
          <p:nvPr>
            <p:ph type="dt" sz="half" idx="10"/>
            <p:custDataLst>
              <p:tags r:id="rId3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ru-RU" smtClean="0"/>
            </a:fld>
            <a:endParaRPr lang="ru-RU"/>
          </a:p>
        </p:txBody>
      </p:sp>
      <p:sp>
        <p:nvSpPr>
          <p:cNvPr id="4" name="Заполнитель колонтитула 3"/>
          <p:cNvSpPr>
            <a:spLocks noGrp="1"/>
          </p:cNvSpPr>
          <p:nvPr>
            <p:ph type="ftr" sz="quarter" idx="11"/>
            <p:custDataLst>
              <p:tags r:id="rId4"/>
            </p:custDataLst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Заполнитель номера слайда 4"/>
          <p:cNvSpPr>
            <a:spLocks noGrp="1"/>
          </p:cNvSpPr>
          <p:nvPr>
            <p:ph type="sldNum" sz="quarter" idx="12"/>
            <p:custDataLst>
              <p:tags r:id="rId5"/>
            </p:custDataLst>
          </p:nvPr>
        </p:nvSpPr>
        <p:spPr/>
        <p:txBody>
          <a:bodyPr/>
          <a:lstStyle/>
          <a:p>
            <a:fld id="{49AE70B2-8BF9-45C0-BB95-33D1B9D3A854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даты 1"/>
          <p:cNvSpPr>
            <a:spLocks noGrp="1"/>
          </p:cNvSpPr>
          <p:nvPr>
            <p:ph type="dt" sz="half" idx="10"/>
            <p:custDataLst>
              <p:tags r:id="rId2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ru-RU" smtClean="0"/>
            </a:fld>
            <a:endParaRPr lang="ru-RU"/>
          </a:p>
        </p:txBody>
      </p:sp>
      <p:sp>
        <p:nvSpPr>
          <p:cNvPr id="3" name="Заполнитель колонтитула 2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полнитель номера слайда 3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49AE70B2-8BF9-45C0-BB95-33D1B9D3A854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Изображение и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полнитель изображения 2"/>
          <p:cNvSpPr>
            <a:spLocks noGrp="1"/>
          </p:cNvSpPr>
          <p:nvPr>
            <p:ph type="pic" idx="1"/>
            <p:custDataLst>
              <p:tags r:id="rId2"/>
            </p:custDataLst>
          </p:nvPr>
        </p:nvSpPr>
        <p:spPr>
          <a:xfrm>
            <a:off x="608400" y="1555200"/>
            <a:ext cx="5233077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endParaRPr lang="ru-RU"/>
          </a:p>
        </p:txBody>
      </p:sp>
      <p:sp>
        <p:nvSpPr>
          <p:cNvPr id="4" name="Текстовый заполнитель 3"/>
          <p:cNvSpPr>
            <a:spLocks noGrp="1"/>
          </p:cNvSpPr>
          <p:nvPr>
            <p:ph type="body" sz="half" idx="2"/>
            <p:custDataLst>
              <p:tags r:id="rId3"/>
            </p:custDataLst>
          </p:nvPr>
        </p:nvSpPr>
        <p:spPr>
          <a:xfrm>
            <a:off x="6350400" y="1555200"/>
            <a:ext cx="5227200" cy="4608000"/>
          </a:xfrm>
        </p:spPr>
        <p:txBody>
          <a:bodyPr vert="horz" lIns="90000" tIns="46800" rIns="90000" bIns="46800" rtlCol="0">
            <a:normAutofit/>
          </a:bodyPr>
          <a:lstStyle>
            <a:lvl1pPr>
              <a:buNone/>
              <a:defRPr sz="1600"/>
            </a:lvl1pPr>
          </a:lstStyle>
          <a:p>
            <a:pPr lvl="0"/>
            <a:r>
              <a:rPr lang="ru-RU" smtClean="0"/>
              <a:t>Образец текста</a:t>
            </a:r>
            <a:endParaRPr lang="ru-RU"/>
          </a:p>
        </p:txBody>
      </p:sp>
      <p:sp>
        <p:nvSpPr>
          <p:cNvPr id="5" name="Заполнитель даты 4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9EFD9D74-47D9-4702-A33C-335B63B48DBF}" type="datetimeFigureOut">
              <a:rPr lang="ru-RU" smtClean="0"/>
            </a:fld>
            <a:endParaRPr lang="ru-RU" dirty="0"/>
          </a:p>
        </p:txBody>
      </p:sp>
      <p:sp>
        <p:nvSpPr>
          <p:cNvPr id="6" name="Заполнитель колонтитула 5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Заполнитель номера слайда 6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FABC47A4-756D-490B-A52F-7D9E2C9FC05F}" type="slidenum">
              <a:rPr lang="ru-RU" smtClean="0"/>
            </a:fld>
            <a:endParaRPr lang="ru-RU"/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  <p:custDataLst>
              <p:tags r:id="rId7"/>
            </p:custDataLst>
          </p:nvPr>
        </p:nvSpPr>
        <p:spPr/>
        <p:txBody>
          <a:bodyPr/>
          <a:p>
            <a:r>
              <a:rPr lang="ru-RU"/>
              <a:t>Образец заголовка</a:t>
            </a:r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 hasCustomPrompt="1"/>
            <p:custDataLst>
              <p:tags r:id="rId2"/>
            </p:custDataLst>
          </p:nvPr>
        </p:nvSpPr>
        <p:spPr>
          <a:xfrm>
            <a:off x="10234800" y="914400"/>
            <a:ext cx="1044000" cy="5029200"/>
          </a:xfrm>
        </p:spPr>
        <p:txBody>
          <a:bodyPr vert="eaVert" lIns="90000" tIns="46800" rIns="90000" bIns="46800" rtlCol="0" anchor="ctr" anchorCtr="0">
            <a:normAutofit/>
          </a:bodyPr>
          <a:lstStyle>
            <a:lvl1pPr>
              <a:buNone/>
              <a:defRPr sz="2800"/>
            </a:lvl1pPr>
          </a:lstStyle>
          <a:p>
            <a:pPr lvl="0"/>
            <a:r>
              <a:rPr lang="ru-RU" smtClean="0"/>
              <a:t>Заголовок</a:t>
            </a:r>
            <a:endParaRPr lang="ru-RU"/>
          </a:p>
        </p:txBody>
      </p:sp>
      <p:sp>
        <p:nvSpPr>
          <p:cNvPr id="3" name="Заполнитель вертикального текста 2"/>
          <p:cNvSpPr>
            <a:spLocks noGrp="1"/>
          </p:cNvSpPr>
          <p:nvPr>
            <p:ph type="body" orient="vert" idx="1"/>
            <p:custDataLst>
              <p:tags r:id="rId3"/>
            </p:custDataLst>
          </p:nvPr>
        </p:nvSpPr>
        <p:spPr>
          <a:xfrm>
            <a:off x="914400" y="914400"/>
            <a:ext cx="9169200" cy="5029200"/>
          </a:xfrm>
        </p:spPr>
        <p:txBody>
          <a:bodyPr vert="eaVert" lIns="46800" tIns="46800" rIns="46800" bIns="46800"/>
          <a:lstStyle>
            <a:lvl1pPr marL="228600" indent="-228600">
              <a:spcAft>
                <a:spcPts val="1000"/>
              </a:spcAft>
              <a:defRPr spc="300"/>
            </a:lvl1pPr>
            <a:lvl2pPr marL="685800" indent="-228600">
              <a:defRPr spc="300"/>
            </a:lvl2pPr>
            <a:lvl3pPr marL="1143000" indent="-228600">
              <a:defRPr spc="300"/>
            </a:lvl3pPr>
            <a:lvl4pPr marL="1600200" indent="-228600">
              <a:defRPr spc="300"/>
            </a:lvl4pPr>
            <a:lvl5pPr marL="2057400" indent="-228600">
              <a:defRPr spc="300"/>
            </a:lvl5pPr>
          </a:lstStyle>
          <a:p>
            <a:pPr lvl="0"/>
            <a:r>
              <a:rPr lang="ru-RU" dirty="0"/>
              <a:t>Образец текста</a:t>
            </a:r>
            <a:endParaRPr lang="ru-RU" dirty="0"/>
          </a:p>
          <a:p>
            <a:pPr lvl="1"/>
            <a:r>
              <a:rPr lang="ru-RU" dirty="0"/>
              <a:t>Второй уровень</a:t>
            </a:r>
            <a:endParaRPr lang="ru-RU" dirty="0"/>
          </a:p>
          <a:p>
            <a:pPr lvl="2"/>
            <a:r>
              <a:rPr lang="ru-RU" dirty="0"/>
              <a:t>Третий уровень</a:t>
            </a:r>
            <a:endParaRPr lang="ru-RU" dirty="0"/>
          </a:p>
          <a:p>
            <a:pPr lvl="3"/>
            <a:r>
              <a:rPr lang="ru-RU" dirty="0"/>
              <a:t>Четвертый уровень</a:t>
            </a:r>
            <a:endParaRPr lang="ru-RU" dirty="0"/>
          </a:p>
          <a:p>
            <a:pPr lvl="4"/>
            <a:r>
              <a:rPr lang="ru-RU" dirty="0"/>
              <a:t>Пятый уровень</a:t>
            </a:r>
            <a:endParaRPr lang="ru-RU" dirty="0"/>
          </a:p>
        </p:txBody>
      </p:sp>
      <p:sp>
        <p:nvSpPr>
          <p:cNvPr id="4" name="Заполнитель даты 3"/>
          <p:cNvSpPr>
            <a:spLocks noGrp="1"/>
          </p:cNvSpPr>
          <p:nvPr>
            <p:ph type="dt" sz="half" idx="10"/>
            <p:custDataLst>
              <p:tags r:id="rId4"/>
            </p:custDataLst>
          </p:nvPr>
        </p:nvSpPr>
        <p:spPr/>
        <p:txBody>
          <a:bodyPr/>
          <a:lstStyle/>
          <a:p>
            <a:fld id="{760FBDFE-C587-4B4C-A407-44438C67B59E}" type="datetimeFigureOut">
              <a:rPr lang="ru-RU" smtClean="0"/>
            </a:fld>
            <a:endParaRPr lang="ru-RU"/>
          </a:p>
        </p:txBody>
      </p:sp>
      <p:sp>
        <p:nvSpPr>
          <p:cNvPr id="5" name="Заполнитель колонтитула 4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Заполнитель номера слайда 5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/>
        <p:txBody>
          <a:bodyPr/>
          <a:lstStyle/>
          <a:p>
            <a:fld id="{49AE70B2-8BF9-45C0-BB95-33D1B9D3A854}" type="slidenum">
              <a:rPr lang="ru-RU" smtClean="0"/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8" Type="http://schemas.openxmlformats.org/officeDocument/2006/relationships/theme" Target="../theme/theme1.xml"/><Relationship Id="rId17" Type="http://schemas.openxmlformats.org/officeDocument/2006/relationships/tags" Target="../tags/tag62.xml"/><Relationship Id="rId16" Type="http://schemas.openxmlformats.org/officeDocument/2006/relationships/tags" Target="../tags/tag61.xml"/><Relationship Id="rId15" Type="http://schemas.openxmlformats.org/officeDocument/2006/relationships/tags" Target="../tags/tag60.xml"/><Relationship Id="rId14" Type="http://schemas.openxmlformats.org/officeDocument/2006/relationships/tags" Target="../tags/tag59.xml"/><Relationship Id="rId13" Type="http://schemas.openxmlformats.org/officeDocument/2006/relationships/tags" Target="../tags/tag58.xml"/><Relationship Id="rId12" Type="http://schemas.openxmlformats.org/officeDocument/2006/relationships/tags" Target="../tags/tag57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8" Type="http://schemas.openxmlformats.org/officeDocument/2006/relationships/theme" Target="../theme/theme2.xml"/><Relationship Id="rId17" Type="http://schemas.openxmlformats.org/officeDocument/2006/relationships/tags" Target="../tags/tag124.xml"/><Relationship Id="rId16" Type="http://schemas.openxmlformats.org/officeDocument/2006/relationships/tags" Target="../tags/tag123.xml"/><Relationship Id="rId15" Type="http://schemas.openxmlformats.org/officeDocument/2006/relationships/tags" Target="../tags/tag122.xml"/><Relationship Id="rId14" Type="http://schemas.openxmlformats.org/officeDocument/2006/relationships/tags" Target="../tags/tag121.xml"/><Relationship Id="rId13" Type="http://schemas.openxmlformats.org/officeDocument/2006/relationships/tags" Target="../tags/tag120.xml"/><Relationship Id="rId12" Type="http://schemas.openxmlformats.org/officeDocument/2006/relationships/tags" Target="../tags/tag119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-заполнитель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ru-RU" dirty="0"/>
              <a:t>Образец заголовка</a:t>
            </a:r>
            <a:endParaRPr lang="ru-RU" dirty="0"/>
          </a:p>
        </p:txBody>
      </p:sp>
      <p:sp>
        <p:nvSpPr>
          <p:cNvPr id="3" name="Текстовый заполнитель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  <a:endParaRPr lang="ru-RU" dirty="0"/>
          </a:p>
          <a:p>
            <a:pPr lvl="1"/>
            <a:r>
              <a:rPr lang="ru-RU" dirty="0"/>
              <a:t>Второй уровень</a:t>
            </a:r>
            <a:endParaRPr lang="ru-RU" dirty="0"/>
          </a:p>
          <a:p>
            <a:pPr lvl="2"/>
            <a:r>
              <a:rPr lang="ru-RU" dirty="0"/>
              <a:t>Третий уровень</a:t>
            </a:r>
            <a:endParaRPr lang="ru-RU" dirty="0"/>
          </a:p>
          <a:p>
            <a:pPr lvl="3"/>
            <a:r>
              <a:rPr lang="ru-RU" dirty="0"/>
              <a:t>Четвертый уровень</a:t>
            </a:r>
            <a:endParaRPr lang="ru-RU" dirty="0"/>
          </a:p>
          <a:p>
            <a:pPr lvl="4"/>
            <a:r>
              <a:rPr lang="ru-RU" dirty="0"/>
              <a:t>Пятый уровень</a:t>
            </a:r>
            <a:endParaRPr lang="ru-RU" dirty="0"/>
          </a:p>
        </p:txBody>
      </p:sp>
      <p:sp>
        <p:nvSpPr>
          <p:cNvPr id="4" name="Заполнитель даты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ru-RU" smtClean="0"/>
            </a:fld>
            <a:endParaRPr lang="ru-RU"/>
          </a:p>
        </p:txBody>
      </p:sp>
      <p:sp>
        <p:nvSpPr>
          <p:cNvPr id="5" name="Заполнитель колонтитула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Заполнитель номера слайда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ru-RU" smtClean="0"/>
            </a:fld>
            <a:endParaRPr lang="ru-RU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-заполнитель 1"/>
          <p:cNvSpPr>
            <a:spLocks noGrp="1"/>
          </p:cNvSpPr>
          <p:nvPr>
            <p:ph type="title"/>
            <p:custDataLst>
              <p:tags r:id="rId12"/>
            </p:custDataLst>
          </p:nvPr>
        </p:nvSpPr>
        <p:spPr>
          <a:xfrm>
            <a:off x="608400" y="608400"/>
            <a:ext cx="10969200" cy="705600"/>
          </a:xfrm>
          <a:prstGeom prst="rect">
            <a:avLst/>
          </a:prstGeom>
        </p:spPr>
        <p:txBody>
          <a:bodyPr vert="horz" lIns="90170" tIns="46990" rIns="90170" bIns="46990" rtlCol="0" anchor="ctr" anchorCtr="0">
            <a:normAutofit/>
          </a:bodyPr>
          <a:lstStyle/>
          <a:p>
            <a:r>
              <a:rPr lang="ru-RU" dirty="0"/>
              <a:t>Образец заголовка</a:t>
            </a:r>
            <a:endParaRPr lang="ru-RU" dirty="0"/>
          </a:p>
        </p:txBody>
      </p:sp>
      <p:sp>
        <p:nvSpPr>
          <p:cNvPr id="3" name="Текстовый заполнитель 2"/>
          <p:cNvSpPr>
            <a:spLocks noGrp="1"/>
          </p:cNvSpPr>
          <p:nvPr>
            <p:ph type="body" idx="1"/>
            <p:custDataLst>
              <p:tags r:id="rId13"/>
            </p:custDataLst>
          </p:nvPr>
        </p:nvSpPr>
        <p:spPr>
          <a:xfrm>
            <a:off x="608400" y="1490400"/>
            <a:ext cx="10969200" cy="4759200"/>
          </a:xfrm>
          <a:prstGeom prst="rect">
            <a:avLst/>
          </a:prstGeom>
        </p:spPr>
        <p:txBody>
          <a:bodyPr vert="horz" lIns="90000" tIns="46800" rIns="90000" bIns="4680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  <a:endParaRPr lang="ru-RU" dirty="0"/>
          </a:p>
          <a:p>
            <a:pPr lvl="1"/>
            <a:r>
              <a:rPr lang="ru-RU" dirty="0"/>
              <a:t>Второй уровень</a:t>
            </a:r>
            <a:endParaRPr lang="ru-RU" dirty="0"/>
          </a:p>
          <a:p>
            <a:pPr lvl="2"/>
            <a:r>
              <a:rPr lang="ru-RU" dirty="0"/>
              <a:t>Третий уровень</a:t>
            </a:r>
            <a:endParaRPr lang="ru-RU" dirty="0"/>
          </a:p>
          <a:p>
            <a:pPr lvl="3"/>
            <a:r>
              <a:rPr lang="ru-RU" dirty="0"/>
              <a:t>Четвертый уровень</a:t>
            </a:r>
            <a:endParaRPr lang="ru-RU" dirty="0"/>
          </a:p>
          <a:p>
            <a:pPr lvl="4"/>
            <a:r>
              <a:rPr lang="ru-RU" dirty="0"/>
              <a:t>Пятый уровень</a:t>
            </a:r>
            <a:endParaRPr lang="ru-RU" dirty="0"/>
          </a:p>
        </p:txBody>
      </p:sp>
      <p:sp>
        <p:nvSpPr>
          <p:cNvPr id="4" name="Заполнитель даты 3"/>
          <p:cNvSpPr>
            <a:spLocks noGrp="1"/>
          </p:cNvSpPr>
          <p:nvPr>
            <p:ph type="dt" sz="half" idx="2"/>
            <p:custDataLst>
              <p:tags r:id="rId14"/>
            </p:custDataLst>
          </p:nvPr>
        </p:nvSpPr>
        <p:spPr>
          <a:xfrm>
            <a:off x="6120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0FBDFE-C587-4B4C-A407-44438C67B59E}" type="datetimeFigureOut">
              <a:rPr lang="ru-RU" smtClean="0"/>
            </a:fld>
            <a:endParaRPr lang="ru-RU"/>
          </a:p>
        </p:txBody>
      </p:sp>
      <p:sp>
        <p:nvSpPr>
          <p:cNvPr id="5" name="Заполнитель колонтитула 4"/>
          <p:cNvSpPr>
            <a:spLocks noGrp="1"/>
          </p:cNvSpPr>
          <p:nvPr>
            <p:ph type="ftr" sz="quarter" idx="3"/>
            <p:custDataLst>
              <p:tags r:id="rId15"/>
            </p:custDataLst>
          </p:nvPr>
        </p:nvSpPr>
        <p:spPr>
          <a:xfrm>
            <a:off x="4116000" y="6314400"/>
            <a:ext cx="396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Заполнитель номера слайда 5"/>
          <p:cNvSpPr>
            <a:spLocks noGrp="1"/>
          </p:cNvSpPr>
          <p:nvPr>
            <p:ph type="sldNum" sz="quarter" idx="4"/>
            <p:custDataLst>
              <p:tags r:id="rId16"/>
            </p:custDataLst>
          </p:nvPr>
        </p:nvSpPr>
        <p:spPr>
          <a:xfrm>
            <a:off x="8877600" y="6314400"/>
            <a:ext cx="2700000" cy="3168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r">
              <a:defRPr sz="1000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AE70B2-8BF9-45C0-BB95-33D1B9D3A854}" type="slidenum">
              <a:rPr lang="ru-RU" smtClean="0"/>
            </a:fld>
            <a:endParaRPr lang="ru-RU" dirty="0"/>
          </a:p>
        </p:txBody>
      </p:sp>
    </p:spTree>
    <p:custDataLst>
      <p:tags r:id="rId17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0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2.xml"/><Relationship Id="rId4" Type="http://schemas.openxmlformats.org/officeDocument/2006/relationships/tags" Target="../tags/tag133.xml"/><Relationship Id="rId3" Type="http://schemas.openxmlformats.org/officeDocument/2006/relationships/image" Target="../media/image12.png"/><Relationship Id="rId2" Type="http://schemas.openxmlformats.org/officeDocument/2006/relationships/image" Target="../media/image11.webp"/><Relationship Id="rId1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3.xml"/><Relationship Id="rId4" Type="http://schemas.openxmlformats.org/officeDocument/2006/relationships/tags" Target="../tags/tag134.xml"/><Relationship Id="rId3" Type="http://schemas.openxmlformats.org/officeDocument/2006/relationships/image" Target="../media/image15.webp"/><Relationship Id="rId2" Type="http://schemas.openxmlformats.org/officeDocument/2006/relationships/image" Target="../media/image14.webp"/><Relationship Id="rId1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135.xml"/><Relationship Id="rId3" Type="http://schemas.openxmlformats.org/officeDocument/2006/relationships/image" Target="../media/image17.webp"/><Relationship Id="rId2" Type="http://schemas.openxmlformats.org/officeDocument/2006/relationships/image" Target="../media/image16.webp"/><Relationship Id="rId1" Type="http://schemas.openxmlformats.org/officeDocument/2006/relationships/image" Target="../media/image13.jpeg"/></Relationships>
</file>

<file path=ppt/slides/_rels/slide13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tags" Target="../tags/tag136.xml"/><Relationship Id="rId3" Type="http://schemas.openxmlformats.org/officeDocument/2006/relationships/image" Target="../media/image19.webp"/><Relationship Id="rId2" Type="http://schemas.openxmlformats.org/officeDocument/2006/relationships/image" Target="../media/image18.webp"/><Relationship Id="rId1" Type="http://schemas.openxmlformats.org/officeDocument/2006/relationships/image" Target="../media/image1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tags" Target="../tags/tag137.xml"/><Relationship Id="rId1" Type="http://schemas.openxmlformats.org/officeDocument/2006/relationships/image" Target="../media/image13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tags" Target="../tags/tag125.xml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126.xml"/><Relationship Id="rId1" Type="http://schemas.openxmlformats.org/officeDocument/2006/relationships/image" Target="../media/image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127.xml"/><Relationship Id="rId1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128.xml"/><Relationship Id="rId1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129.xml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130.xml"/><Relationship Id="rId1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131.xml"/><Relationship Id="rId1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tags" Target="../tags/tag132.xml"/><Relationship Id="rId1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5" name="Текстовое поле 4"/>
          <p:cNvSpPr txBox="1"/>
          <p:nvPr/>
        </p:nvSpPr>
        <p:spPr>
          <a:xfrm>
            <a:off x="210820" y="153035"/>
            <a:ext cx="1180084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ru-RU" altLang="en-US">
                <a:latin typeface="Times New Roman" panose="02020603050405020304" charset="0"/>
                <a:cs typeface="Times New Roman" panose="02020603050405020304" charset="0"/>
              </a:rPr>
              <a:t>Муниципальное казеное дошкольное образовательное учреждение Искитимского района Новосибирской области детский сад комбинированного вида «Красная шапочка» р.п. Линево, Адрес: 633216 р.п. Линево 4 микрорайон д. 15, Искитимский райоон, Новосибирская область, тел/факс (8 383 4) 3-38-21</a:t>
            </a:r>
            <a:endParaRPr lang="ru-RU" altLang="en-US">
              <a:latin typeface="Times New Roman" panose="02020603050405020304" charset="0"/>
              <a:cs typeface="Times New Roman" panose="02020603050405020304" charset="0"/>
            </a:endParaRPr>
          </a:p>
          <a:p>
            <a:pPr algn="ctr"/>
            <a:r>
              <a:rPr lang="en-US" altLang="ru-RU">
                <a:latin typeface="Times New Roman" panose="02020603050405020304" charset="0"/>
                <a:cs typeface="Times New Roman" panose="02020603050405020304" charset="0"/>
              </a:rPr>
              <a:t>E-mail: ds_kra_isk@edu54.ru</a:t>
            </a:r>
            <a:endParaRPr lang="en-US" altLang="ru-RU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6" name="Текстовое поле 5"/>
          <p:cNvSpPr txBox="1"/>
          <p:nvPr/>
        </p:nvSpPr>
        <p:spPr>
          <a:xfrm>
            <a:off x="1504315" y="2139315"/>
            <a:ext cx="9129395" cy="232283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r>
              <a:rPr lang="ru-RU" altLang="en-US" sz="360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Родительское собрание гр. Ладушки</a:t>
            </a:r>
            <a:endParaRPr lang="ru-RU" altLang="en-US" sz="360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algn="ctr"/>
            <a:r>
              <a:rPr lang="ru-RU" altLang="en-US" sz="360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«Как помочь ребенку адаптироваться в детском саду»</a:t>
            </a:r>
            <a:endParaRPr lang="ru-RU" altLang="en-US" sz="360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7" name="Текстовое поле 6"/>
          <p:cNvSpPr txBox="1"/>
          <p:nvPr/>
        </p:nvSpPr>
        <p:spPr>
          <a:xfrm>
            <a:off x="8597900" y="4605655"/>
            <a:ext cx="4064000" cy="101473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ru-RU" altLang="en-US" sz="200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Воспитатели:</a:t>
            </a:r>
            <a:endParaRPr lang="ru-RU" altLang="en-US" sz="200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ru-RU" altLang="en-US" sz="200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Брынских О.В.</a:t>
            </a:r>
            <a:endParaRPr lang="ru-RU" altLang="en-US" sz="200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r>
              <a:rPr lang="ru-RU" altLang="en-US" sz="200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Волощенко Д.М.</a:t>
            </a:r>
            <a:endParaRPr lang="ru-RU" altLang="en-US" sz="200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8" name="Текстовое поле 7"/>
          <p:cNvSpPr txBox="1"/>
          <p:nvPr/>
        </p:nvSpPr>
        <p:spPr>
          <a:xfrm>
            <a:off x="4036695" y="6079490"/>
            <a:ext cx="4064000" cy="36830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ru-RU" altLang="en-US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2026-2027г.</a:t>
            </a:r>
            <a:endParaRPr lang="ru-RU" altLang="en-US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506730" y="316865"/>
            <a:ext cx="11106150" cy="1422400"/>
          </a:xfrm>
          <a:prstGeom prst="roundRect">
            <a:avLst/>
          </a:prstGeom>
          <a:solidFill>
            <a:srgbClr val="F6E9D9"/>
          </a:solidFill>
          <a:ln>
            <a:solidFill>
              <a:srgbClr val="F6E9D9"/>
            </a:solidFill>
          </a:ln>
        </p:spPr>
        <p:style>
          <a:lnRef idx="2">
            <a:schemeClr val="accent1">
              <a:lumMod val="75000"/>
            </a:schemeClr>
          </a:lnRef>
          <a:fillRef idx="1">
            <a:schemeClr val="accent1"/>
          </a:fillRef>
          <a:effectRef idx="0">
            <a:srgbClr val="FFFFFF"/>
          </a:effectRef>
          <a:fontRef idx="minor">
            <a:schemeClr val="lt1"/>
          </a:fontRef>
        </p:style>
        <p:txBody>
          <a:bodyPr rtlCol="0" anchor="ctr"/>
          <a:p>
            <a:pPr algn="ctr"/>
            <a:r>
              <a:rPr lang="ru-RU" altLang="en-US" sz="8800">
                <a:solidFill>
                  <a:schemeClr val="tx1"/>
                </a:solidFill>
                <a:latin typeface="Times New Roman" panose="02020603050405020304" charset="0"/>
                <a:cs typeface="Times New Roman" panose="02020603050405020304" charset="0"/>
              </a:rPr>
              <a:t>Воспитатели</a:t>
            </a:r>
            <a:endParaRPr lang="ru-RU" altLang="en-US" sz="8800">
              <a:solidFill>
                <a:schemeClr val="tx1"/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5" name="Текстовое поле 4"/>
          <p:cNvSpPr txBox="1"/>
          <p:nvPr/>
        </p:nvSpPr>
        <p:spPr>
          <a:xfrm>
            <a:off x="506730" y="5322570"/>
            <a:ext cx="4064000" cy="133921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ru-RU" altLang="en-US" sz="3600">
                <a:latin typeface="Times New Roman" panose="02020603050405020304" charset="0"/>
                <a:cs typeface="Times New Roman" panose="02020603050405020304" charset="0"/>
              </a:rPr>
              <a:t>Волощенко Дарья Максимовна</a:t>
            </a:r>
            <a:endParaRPr lang="ru-RU" altLang="en-US" sz="3600"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6" name="Текстовое поле 5"/>
          <p:cNvSpPr txBox="1"/>
          <p:nvPr/>
        </p:nvSpPr>
        <p:spPr>
          <a:xfrm>
            <a:off x="7582535" y="5322570"/>
            <a:ext cx="4114800" cy="1338580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r>
              <a:rPr lang="ru-RU" altLang="en-US" sz="3600">
                <a:latin typeface="Times New Roman" panose="02020603050405020304" charset="0"/>
                <a:cs typeface="Times New Roman" panose="02020603050405020304" charset="0"/>
              </a:rPr>
              <a:t>Брынских Ольга Владимировна</a:t>
            </a:r>
            <a:endParaRPr lang="ru-RU" altLang="en-US" sz="3600">
              <a:latin typeface="Times New Roman" panose="02020603050405020304" charset="0"/>
              <a:cs typeface="Times New Roman" panose="02020603050405020304" charset="0"/>
            </a:endParaRPr>
          </a:p>
        </p:txBody>
      </p:sp>
      <p:pic>
        <p:nvPicPr>
          <p:cNvPr id="2" name="Изображение 1"/>
          <p:cNvPicPr/>
          <p:nvPr/>
        </p:nvPicPr>
        <p:blipFill>
          <a:blip r:embed="rId2"/>
          <a:stretch>
            <a:fillRect/>
          </a:stretch>
        </p:blipFill>
        <p:spPr>
          <a:xfrm>
            <a:off x="8130540" y="1616075"/>
            <a:ext cx="2190115" cy="3706495"/>
          </a:xfrm>
          <a:prstGeom prst="rect">
            <a:avLst/>
          </a:prstGeom>
        </p:spPr>
      </p:pic>
      <p:pic>
        <p:nvPicPr>
          <p:cNvPr id="3" name="Изображение 2"/>
          <p:cNvPicPr>
            <a:picLocks noChangeAspect="1"/>
          </p:cNvPicPr>
          <p:nvPr/>
        </p:nvPicPr>
        <p:blipFill>
          <a:blip r:embed="rId3"/>
          <a:srcRect t="8352" b="22389"/>
          <a:stretch>
            <a:fillRect/>
          </a:stretch>
        </p:blipFill>
        <p:spPr>
          <a:xfrm>
            <a:off x="930275" y="1493520"/>
            <a:ext cx="2631440" cy="3951605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pic>
        <p:nvPicPr>
          <p:cNvPr id="5" name="Изображение 4"/>
          <p:cNvPicPr/>
          <p:nvPr/>
        </p:nvPicPr>
        <p:blipFill>
          <a:blip r:embed="rId2"/>
          <a:srcRect l="65847" t="10185" r="3479" b="54287"/>
          <a:stretch>
            <a:fillRect/>
          </a:stretch>
        </p:blipFill>
        <p:spPr>
          <a:xfrm>
            <a:off x="179070" y="189865"/>
            <a:ext cx="4052570" cy="4309745"/>
          </a:xfrm>
          <a:prstGeom prst="rect">
            <a:avLst/>
          </a:prstGeom>
        </p:spPr>
      </p:pic>
      <p:pic>
        <p:nvPicPr>
          <p:cNvPr id="6" name="Изображение 5"/>
          <p:cNvPicPr/>
          <p:nvPr/>
        </p:nvPicPr>
        <p:blipFill>
          <a:blip r:embed="rId3"/>
          <a:srcRect l="20403" t="24065" r="14118" b="29815"/>
          <a:stretch>
            <a:fillRect/>
          </a:stretch>
        </p:blipFill>
        <p:spPr>
          <a:xfrm>
            <a:off x="4539615" y="1993265"/>
            <a:ext cx="7410450" cy="4482465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pic>
        <p:nvPicPr>
          <p:cNvPr id="2" name="Изображение 1"/>
          <p:cNvPicPr/>
          <p:nvPr/>
        </p:nvPicPr>
        <p:blipFill>
          <a:blip r:embed="rId2"/>
          <a:stretch>
            <a:fillRect/>
          </a:stretch>
        </p:blipFill>
        <p:spPr>
          <a:xfrm>
            <a:off x="237490" y="105410"/>
            <a:ext cx="4630420" cy="3716655"/>
          </a:xfrm>
          <a:prstGeom prst="rect">
            <a:avLst/>
          </a:prstGeom>
        </p:spPr>
      </p:pic>
      <p:pic>
        <p:nvPicPr>
          <p:cNvPr id="3" name="Изображение 2"/>
          <p:cNvPicPr/>
          <p:nvPr/>
        </p:nvPicPr>
        <p:blipFill>
          <a:blip r:embed="rId3"/>
          <a:srcRect l="16931" t="21676" r="7396" b="23546"/>
          <a:stretch>
            <a:fillRect/>
          </a:stretch>
        </p:blipFill>
        <p:spPr>
          <a:xfrm>
            <a:off x="4939030" y="2616835"/>
            <a:ext cx="7155180" cy="4083685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pic>
        <p:nvPicPr>
          <p:cNvPr id="2" name="Изображение 1"/>
          <p:cNvPicPr/>
          <p:nvPr/>
        </p:nvPicPr>
        <p:blipFill>
          <a:blip r:embed="rId2"/>
          <a:srcRect l="27229" t="14370" r="23521" b="2750"/>
          <a:stretch>
            <a:fillRect/>
          </a:stretch>
        </p:blipFill>
        <p:spPr>
          <a:xfrm>
            <a:off x="118110" y="109220"/>
            <a:ext cx="3449955" cy="4281805"/>
          </a:xfrm>
          <a:prstGeom prst="rect">
            <a:avLst/>
          </a:prstGeom>
        </p:spPr>
      </p:pic>
      <p:pic>
        <p:nvPicPr>
          <p:cNvPr id="3" name="Изображение 2"/>
          <p:cNvPicPr/>
          <p:nvPr/>
        </p:nvPicPr>
        <p:blipFill>
          <a:blip r:embed="rId3"/>
          <a:srcRect l="6632" t="23917" r="12993"/>
          <a:stretch>
            <a:fillRect/>
          </a:stretch>
        </p:blipFill>
        <p:spPr>
          <a:xfrm>
            <a:off x="4098925" y="1460500"/>
            <a:ext cx="7667625" cy="5207000"/>
          </a:xfrm>
          <a:prstGeom prst="rect">
            <a:avLst/>
          </a:prstGeom>
        </p:spPr>
      </p:pic>
    </p:spTree>
    <p:custDataLst>
      <p:tags r:id="rId4"/>
    </p:custData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/>
      <p:sp>
        <p:nvSpPr>
          <p:cNvPr id="2" name="Текстовое поле 1"/>
          <p:cNvSpPr txBox="1"/>
          <p:nvPr/>
        </p:nvSpPr>
        <p:spPr>
          <a:xfrm>
            <a:off x="1161415" y="1156335"/>
            <a:ext cx="9345930" cy="4117975"/>
          </a:xfrm>
          <a:prstGeom prst="rect">
            <a:avLst/>
          </a:prstGeom>
          <a:noFill/>
        </p:spPr>
        <p:txBody>
          <a:bodyPr wrap="square" rtlCol="0">
            <a:noAutofit/>
          </a:bodyPr>
          <a:p>
            <a:pPr algn="ctr"/>
            <a:r>
              <a:rPr lang="en-US" altLang="en-US" sz="360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Пусть первые дни в саду будут наполнены улыбками, а не слезами. Вместе мы справимся! Мы очень рады видеть вас в нашей большой и дружной семье.</a:t>
            </a:r>
            <a:endParaRPr lang="en-US" altLang="en-US" sz="360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algn="ctr"/>
            <a:endParaRPr lang="en-US" altLang="ru-RU" sz="360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charset="0"/>
              <a:cs typeface="Times New Roman" panose="02020603050405020304" charset="0"/>
            </a:endParaRPr>
          </a:p>
          <a:p>
            <a:pPr algn="ctr"/>
            <a:r>
              <a:rPr lang="en-US" altLang="en-US" sz="3600">
                <a:solidFill>
                  <a:schemeClr val="tx1">
                    <a:lumMod val="95000"/>
                    <a:lumOff val="5000"/>
                  </a:schemeClr>
                </a:solidFill>
                <a:latin typeface="Times New Roman" panose="02020603050405020304" charset="0"/>
                <a:cs typeface="Times New Roman" panose="02020603050405020304" charset="0"/>
              </a:rPr>
              <a:t>Успешной адаптации! Ждем вас!</a:t>
            </a:r>
            <a:endParaRPr lang="en-US" altLang="en-US" sz="3600">
              <a:solidFill>
                <a:schemeClr val="tx1">
                  <a:lumMod val="95000"/>
                  <a:lumOff val="5000"/>
                </a:schemeClr>
              </a:solidFill>
              <a:latin typeface="Times New Roman" panose="02020603050405020304" charset="0"/>
              <a:cs typeface="Times New Roman" panose="02020603050405020304" charset="0"/>
            </a:endParaRPr>
          </a:p>
        </p:txBody>
      </p:sp>
    </p:spTree>
    <p:custDataLst>
      <p:tags r:id="rId2"/>
    </p:custData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Изображение 3" descr="2026-08-26_17-20-36"/>
          <p:cNvPicPr>
            <a:picLocks noChangeAspect="1"/>
          </p:cNvPicPr>
          <p:nvPr/>
        </p:nvPicPr>
        <p:blipFill>
          <a:blip r:embed="rId1"/>
          <a:srcRect l="23380" t="23870" r="9266" b="8370"/>
          <a:stretch>
            <a:fillRect/>
          </a:stretch>
        </p:blipFill>
        <p:spPr>
          <a:xfrm>
            <a:off x="0" y="0"/>
            <a:ext cx="12192000" cy="689927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 descr="2026-08-26_17-22-13"/>
          <p:cNvPicPr>
            <a:picLocks noChangeAspect="1"/>
          </p:cNvPicPr>
          <p:nvPr/>
        </p:nvPicPr>
        <p:blipFill>
          <a:blip r:embed="rId1"/>
          <a:srcRect l="23380" t="24167" r="9521" b="851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 descr="2026-08-26_17-22-20"/>
          <p:cNvPicPr>
            <a:picLocks noChangeAspect="1"/>
          </p:cNvPicPr>
          <p:nvPr/>
        </p:nvPicPr>
        <p:blipFill>
          <a:blip r:embed="rId1"/>
          <a:srcRect l="23130" t="24167" r="9266" b="8519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 descr="2026-08-26_17-22-25"/>
          <p:cNvPicPr>
            <a:picLocks noChangeAspect="1"/>
          </p:cNvPicPr>
          <p:nvPr/>
        </p:nvPicPr>
        <p:blipFill>
          <a:blip r:embed="rId1"/>
          <a:srcRect l="23297" t="24324" r="9182" b="8370"/>
          <a:stretch>
            <a:fillRect/>
          </a:stretch>
        </p:blipFill>
        <p:spPr>
          <a:xfrm>
            <a:off x="0" y="0"/>
            <a:ext cx="12192000" cy="685863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 descr="2026-08-26_17-22-31"/>
          <p:cNvPicPr>
            <a:picLocks noChangeAspect="1"/>
          </p:cNvPicPr>
          <p:nvPr/>
        </p:nvPicPr>
        <p:blipFill>
          <a:blip r:embed="rId1"/>
          <a:srcRect l="23380" t="23870" r="9099" b="8370"/>
          <a:stretch>
            <a:fillRect/>
          </a:stretch>
        </p:blipFill>
        <p:spPr>
          <a:xfrm>
            <a:off x="0" y="0"/>
            <a:ext cx="12192635" cy="688276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 descr="2026-08-26_17-22-37"/>
          <p:cNvPicPr>
            <a:picLocks noChangeAspect="1"/>
          </p:cNvPicPr>
          <p:nvPr/>
        </p:nvPicPr>
        <p:blipFill>
          <a:blip r:embed="rId1"/>
          <a:srcRect l="23380" t="24472" r="9099" b="8519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 descr="2026-08-26_17-22-43"/>
          <p:cNvPicPr>
            <a:picLocks noChangeAspect="1"/>
          </p:cNvPicPr>
          <p:nvPr/>
        </p:nvPicPr>
        <p:blipFill>
          <a:blip r:embed="rId1"/>
          <a:srcRect l="23297" t="23870" r="9182" b="8667"/>
          <a:stretch>
            <a:fillRect/>
          </a:stretch>
        </p:blipFill>
        <p:spPr>
          <a:xfrm>
            <a:off x="0" y="0"/>
            <a:ext cx="12192635" cy="685228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Изображение 1" descr="2026-08-26_17-22-49"/>
          <p:cNvPicPr>
            <a:picLocks noChangeAspect="1"/>
          </p:cNvPicPr>
          <p:nvPr/>
        </p:nvPicPr>
        <p:blipFill>
          <a:blip r:embed="rId1"/>
          <a:srcRect l="23552" t="23722" r="8932" b="8667"/>
          <a:stretch>
            <a:fillRect/>
          </a:stretch>
        </p:blipFill>
        <p:spPr>
          <a:xfrm>
            <a:off x="0" y="0"/>
            <a:ext cx="12191365" cy="6867525"/>
          </a:xfrm>
          <a:prstGeom prst="rect">
            <a:avLst/>
          </a:prstGeom>
        </p:spPr>
      </p:pic>
    </p:spTree>
    <p:custDataLst>
      <p:tags r:id="rId2"/>
    </p:custDataLst>
  </p:cSld>
  <p:clrMapOvr>
    <a:masterClrMapping/>
  </p:clrMapOvr>
</p:sld>
</file>

<file path=ppt/tags/tag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10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0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0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0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0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10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0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0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0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0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1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1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1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1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1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1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124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125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26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27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28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29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30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31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32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33.xml><?xml version="1.0" encoding="utf-8"?>
<p:tagLst xmlns:p="http://schemas.openxmlformats.org/presentationml/2006/main">
  <p:tag name="KSO_WM_SLIDE_ID" val="custom20205081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081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134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35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36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3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1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1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1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2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2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2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3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3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3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3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4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ags/tag4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9**"/>
  <p:tag name="KSO_WM_UNIT_LAYERLEVEL" val="1"/>
  <p:tag name="KSO_WM_TAG_VERSION" val="1.0"/>
  <p:tag name="KSO_WM_BEAUTIFY_FLAG" val="#wm#"/>
</p:tagLst>
</file>

<file path=ppt/tags/tag4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4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5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0**"/>
  <p:tag name="KSO_WM_UNIT_LAYERLEVEL" val="1"/>
  <p:tag name="KSO_WM_TAG_VERSION" val="1.0"/>
  <p:tag name="KSO_WM_BEAUTIFY_FLAG" val="#wm#"/>
</p:tagLst>
</file>

<file path=ppt/tags/tag5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1**"/>
  <p:tag name="KSO_WM_UNIT_LAYERLEVEL" val="1"/>
  <p:tag name="KSO_WM_TAG_VERSION" val="1.0"/>
  <p:tag name="KSO_WM_BEAUTIFY_FLAG" val="#wm#"/>
</p:tagLst>
</file>

<file path=ppt/tags/tag5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  <p:tag name="KSO_WM_TEMPLATE_CATEGORY" val="custom"/>
  <p:tag name="KSO_WM_TEMPLATE_INDEX" val="20205081"/>
</p:tagLst>
</file>

<file path=ppt/tags/tag5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0**"/>
  <p:tag name="KSO_WM_UNIT_LAYERLEVEL" val="1"/>
  <p:tag name="KSO_WM_TAG_VERSION" val="1.0"/>
  <p:tag name="KSO_WM_BEAUTIFY_FLAG" val="#wm#"/>
</p:tagLst>
</file>

<file path=ppt/tags/tag62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081"/>
  <p:tag name="KSO_WM_TEMPLATE_MASTER_TYPE" val="0"/>
  <p:tag name="KSO_WM_TEMPLATE_COLOR_TYPE" val="1"/>
  <p:tag name="KSO_WM_UNIT_SHOW_EDIT_AREA_INDICATION" val="1"/>
</p:tagLst>
</file>

<file path=ppt/tags/tag6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1**"/>
  <p:tag name="KSO_WM_UNIT_LAYERLEVEL" val="1"/>
  <p:tag name="KSO_WM_TAG_VERSION" val="1.0"/>
  <p:tag name="KSO_WM_BEAUTIFY_FLAG" val="#wm#"/>
</p:tagLst>
</file>

<file path=ppt/tags/tag6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6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7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3**"/>
  <p:tag name="KSO_WM_UNIT_LAYERLEVEL" val="1"/>
  <p:tag name="KSO_WM_TAG_VERSION" val="1.0"/>
  <p:tag name="KSO_WM_BEAUTIFY_FLAG" val="#wm#"/>
</p:tagLst>
</file>

<file path=ppt/tags/tag7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7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8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4**"/>
  <p:tag name="KSO_WM_UNIT_LAYERLEVEL" val="1"/>
  <p:tag name="KSO_WM_TAG_VERSION" val="1.0"/>
  <p:tag name="KSO_WM_BEAUTIFY_FLAG" val="#wm#"/>
</p:tagLst>
</file>

<file path=ppt/tags/tag8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8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2**"/>
  <p:tag name="KSO_WM_UNIT_LAYERLEVEL" val="1"/>
  <p:tag name="KSO_WM_TAG_VERSION" val="1.0"/>
  <p:tag name="KSO_WM_BEAUTIFY_FLAG" val="#wm#"/>
</p:tagLst>
</file>

<file path=ppt/tags/tag90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1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5**"/>
  <p:tag name="KSO_WM_UNIT_LAYERLEVEL" val="1"/>
  <p:tag name="KSO_WM_TAG_VERSION" val="1.0"/>
  <p:tag name="KSO_WM_BEAUTIFY_FLAG" val="#wm#"/>
</p:tagLst>
</file>

<file path=ppt/tags/tag92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93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94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95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6**"/>
  <p:tag name="KSO_WM_UNIT_LAYERLEVEL" val="1"/>
  <p:tag name="KSO_WM_TAG_VERSION" val="1.0"/>
  <p:tag name="KSO_WM_BEAUTIFY_FLAG" val="#wm#"/>
</p:tagLst>
</file>

<file path=ppt/tags/tag96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97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98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7**"/>
  <p:tag name="KSO_WM_UNIT_LAYERLEVEL" val="1"/>
  <p:tag name="KSO_WM_TAG_VERSION" val="1.0"/>
  <p:tag name="KSO_WM_BEAUTIFY_FLAG" val="#wm#"/>
</p:tagLst>
</file>

<file path=ppt/tags/tag99.xml><?xml version="1.0" encoding="utf-8"?>
<p:tagLst xmlns:p="http://schemas.openxmlformats.org/presentationml/2006/main">
  <p:tag name="KSO_WM_UNIT_HIGHLIGHT" val="0"/>
  <p:tag name="KSO_WM_UNIT_COMPATIBLE" val="0"/>
  <p:tag name="KSO_WM_UNIT_DIAGRAM_ISNUMVISUAL" val="0"/>
  <p:tag name="KSO_WM_UNIT_DIAGRAM_ISREFERUNIT" val="0"/>
  <p:tag name="KSO_WM_UNIT_ID" val="_8**"/>
  <p:tag name="KSO_WM_UNIT_LAYERLEVEL" val="1"/>
  <p:tag name="KSO_WM_TAG_VERSION" val="1.0"/>
  <p:tag name="KSO_WM_BEAUTIFY_FLAG" val="#wm#"/>
</p:tagLst>
</file>

<file path=ppt/theme/theme1.xml><?xml version="1.0" encoding="utf-8"?>
<a:theme xmlns:a="http://schemas.openxmlformats.org/drawingml/2006/main" name="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WPS">
  <a:themeElements>
    <a:clrScheme name="WP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874CB"/>
      </a:accent1>
      <a:accent2>
        <a:srgbClr val="EE822F"/>
      </a:accent2>
      <a:accent3>
        <a:srgbClr val="F2BA02"/>
      </a:accent3>
      <a:accent4>
        <a:srgbClr val="75BD42"/>
      </a:accent4>
      <a:accent5>
        <a:srgbClr val="30C0B4"/>
      </a:accent5>
      <a:accent6>
        <a:srgbClr val="E54C5E"/>
      </a:accent6>
      <a:hlink>
        <a:srgbClr val="0026E5"/>
      </a:hlink>
      <a:folHlink>
        <a:srgbClr val="7E1FAD"/>
      </a:folHlink>
    </a:clrScheme>
    <a:fontScheme name="WPS">
      <a:majorFont>
        <a:latin typeface="Arial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WPS">
      <a:fillStyleLst>
        <a:solidFill>
          <a:schemeClr val="phClr"/>
        </a:solidFill>
        <a:gradFill>
          <a:gsLst>
            <a:gs pos="0">
              <a:schemeClr val="phClr">
                <a:lumOff val="17500"/>
              </a:schemeClr>
            </a:gs>
            <a:gs pos="100000">
              <a:schemeClr val="phClr"/>
            </a:gs>
          </a:gsLst>
          <a:lin ang="2700000" scaled="0"/>
        </a:gradFill>
        <a:gradFill>
          <a:gsLst>
            <a:gs pos="0">
              <a:schemeClr val="phClr">
                <a:hueOff val="-2520000"/>
              </a:schemeClr>
            </a:gs>
            <a:gs pos="100000">
              <a:schemeClr val="phClr"/>
            </a:gs>
          </a:gsLst>
          <a:lin ang="27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gradFill>
            <a:gsLst>
              <a:gs pos="0">
                <a:schemeClr val="phClr">
                  <a:hueOff val="-4200000"/>
                </a:schemeClr>
              </a:gs>
              <a:gs pos="100000">
                <a:schemeClr val="phClr"/>
              </a:gs>
            </a:gsLst>
            <a:lin ang="2700000" scaled="1"/>
          </a:gradFill>
          <a:prstDash val="solid"/>
          <a:miter lim="800000"/>
        </a:ln>
      </a:lnStyleLst>
      <a:effectStyleLst>
        <a:effectStyle>
          <a:effectLst>
            <a:outerShdw blurRad="101600" dist="50800" dir="5400000" algn="ctr" rotWithShape="0">
              <a:schemeClr val="phClr">
                <a:alpha val="60000"/>
              </a:schemeClr>
            </a:outerShdw>
          </a:effectLst>
        </a:effectStyle>
        <a:effectStyle>
          <a:effectLst>
            <a:reflection stA="50000" endA="300" endPos="40000" dist="25400" dir="5400000" sy="-100000" algn="bl" rotWithShape="0"/>
          </a:effectLst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677</Words>
  <Application>WPS Presentation</Application>
  <PresentationFormat>Широкоэкранный</PresentationFormat>
  <Paragraphs>22</Paragraphs>
  <Slides>14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14</vt:i4>
      </vt:variant>
    </vt:vector>
  </HeadingPairs>
  <TitlesOfParts>
    <vt:vector size="24" baseType="lpstr">
      <vt:lpstr>Arial</vt:lpstr>
      <vt:lpstr>SimSun</vt:lpstr>
      <vt:lpstr>Wingdings</vt:lpstr>
      <vt:lpstr>Wingdings</vt:lpstr>
      <vt:lpstr>Times New Roman</vt:lpstr>
      <vt:lpstr>Microsoft YaHei</vt:lpstr>
      <vt:lpstr>Arial Unicode MS</vt:lpstr>
      <vt:lpstr>Calibri</vt:lpstr>
      <vt:lpstr>WPS</vt:lpstr>
      <vt:lpstr>1_WPS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Пустая презентация</dc:title>
  <dc:creator>Дарья</dc:creator>
  <cp:lastModifiedBy>WPS_1777890894</cp:lastModifiedBy>
  <cp:revision>4</cp:revision>
  <dcterms:created xsi:type="dcterms:W3CDTF">2026-08-26T14:38:00Z</dcterms:created>
  <dcterms:modified xsi:type="dcterms:W3CDTF">2026-09-03T13:36:32Z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1049-12.1.0.28032</vt:lpwstr>
  </property>
  <property fmtid="{D5CDD505-2E9C-101B-9397-08002B2CF9AE}" pid="3" name="ICV">
    <vt:lpwstr>BC4A9DC548A247E9BC07B0C52A80B77D_11</vt:lpwstr>
  </property>
</Properties>
</file>